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1050" smtClean="0">
              <a:solidFill>
                <a:schemeClr val="tx1"/>
              </a:solidFill>
            </a:rPr>
            <a:t>AREAS TEMÁTICAS Y LÍNEAS POTENCIALES</a:t>
          </a:r>
          <a:endParaRPr lang="es-ES" sz="105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ALIMENTOS</a:t>
          </a:r>
          <a:endParaRPr lang="es-ES" sz="9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AMBIENTE</a:t>
          </a:r>
          <a:endParaRPr lang="es-ES" sz="9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DISEÑO QUÍMICO</a:t>
          </a:r>
          <a:endParaRPr lang="es-ES" sz="9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9724A01-07E4-456B-9643-F3C165073CF1}">
      <dgm:prSet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ENERGÍA</a:t>
          </a:r>
          <a:endParaRPr lang="es-ES" sz="900" dirty="0">
            <a:solidFill>
              <a:schemeClr val="tx1"/>
            </a:solidFill>
          </a:endParaRPr>
        </a:p>
      </dgm:t>
    </dgm:pt>
    <dgm:pt modelId="{A5F352CD-4DFD-4FB4-9BD6-5593A78C48EE}" type="parTrans" cxnId="{8BE0FE90-194B-494F-95D3-1A1B210C440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456CE44-5B31-4A25-BB40-E6E087124AC2}">
      <dgm:prSet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MATERIALES</a:t>
          </a:r>
          <a:endParaRPr lang="es-ES" sz="900" dirty="0">
            <a:solidFill>
              <a:schemeClr val="tx1"/>
            </a:solidFill>
          </a:endParaRPr>
        </a:p>
      </dgm:t>
    </dgm:pt>
    <dgm:pt modelId="{457EB344-2AB3-42B0-A00B-5CF2046E03AC}" type="par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PROCESAMIENTO</a:t>
          </a:r>
          <a:endParaRPr lang="es-ES" sz="9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CONSERVACIÓN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CONTROL DE CALIDAD</a:t>
          </a:r>
          <a:endParaRPr lang="es-ES" sz="9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TRATAMIENTO DE AGUA</a:t>
          </a:r>
          <a:endParaRPr lang="es-ES" sz="9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TRATAMIENTO DE DESECHOS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CONTAMINACIÓN ATMOSFÉRICA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7FFDEC6-254A-4089-A4AE-7594319D010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EVALUACIÓN DE IMPACTO AMBIENTAL</a:t>
          </a:r>
          <a:endParaRPr lang="es-ES" sz="900" baseline="0" dirty="0">
            <a:solidFill>
              <a:schemeClr val="tx1"/>
            </a:solidFill>
          </a:endParaRPr>
        </a:p>
      </dgm:t>
    </dgm:pt>
    <dgm:pt modelId="{7A9AC662-570F-415E-8C9F-D6EE5C1990FB}" type="par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EEEE312-80A4-4A91-9E41-A309FA99FD81}" type="sib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9B82296-3507-4804-8B94-302D62CE95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SOCIEDADES INDUSTRIALES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5434FBE2-9179-4337-AD99-C3B92EE7D2D5}" type="par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8AFBEC7-81AB-41B5-9EF8-335CAF5A901A}" type="sib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3460B03-7A9B-4068-8C7E-0C893B6A441D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POLÍTICAS DEL MEDIO AMBIENTE</a:t>
          </a:r>
          <a:endParaRPr lang="es-ES" sz="900" baseline="0" dirty="0">
            <a:solidFill>
              <a:schemeClr val="tx1"/>
            </a:solidFill>
          </a:endParaRPr>
        </a:p>
      </dgm:t>
    </dgm:pt>
    <dgm:pt modelId="{03C95253-DD16-415D-9AAB-BA076EF09D96}" type="parTrans" cxnId="{BCD2CE19-716E-4504-B7A4-8BD1B66802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ED1DAF3-40A4-4F53-9EC3-E685B236036C}" type="sibTrans" cxnId="{BCD2CE19-716E-4504-B7A4-8BD1B66802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PLANIFICACIÓN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DISEÑO DE EQUIPOS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193E7F6-50EE-4395-96D0-486238DC7F61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PROYECTO DE PROCESOS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38B1CEF8-1497-4525-9DC5-94C429AE9828}" type="parTrans" cxnId="{2E9E617D-CC95-4BF8-B27B-9ACE412F22B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7B13698-6A5D-47D0-BC4A-B2B2EBA9C9E9}" type="sibTrans" cxnId="{2E9E617D-CC95-4BF8-B27B-9ACE412F22B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53BC44D-7494-4F9E-BE82-55E9B1602D27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DISEÑO DE PLANTAS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60D3E5D2-C4C9-4446-99A7-BBB894186F35}" type="parTrans" cxnId="{3A821BBE-470A-4716-A8F9-8B14CA48D00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4AEA642-B33A-4E6B-9C3E-3C942D21E88B}" type="sibTrans" cxnId="{3A821BBE-470A-4716-A8F9-8B14CA48D00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0CCE908-112E-4307-9443-4F0ECF18597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CONTROL Y SIMULACIÓN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73CBFCCE-09C5-4BAF-BEBE-FDA08FB964E9}" type="parTrans" cxnId="{A2363139-B4B5-4C60-8590-0F65CF994CD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373368D-74E7-4D9F-B6E2-B65AB960229E}" type="sibTrans" cxnId="{A2363139-B4B5-4C60-8590-0F65CF994CD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2BE79F4-19B2-4379-AFEC-BABE4FFA0CA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REFINACIÓN DEL PETRÓLEO</a:t>
          </a:r>
          <a:endParaRPr lang="es-ES" sz="900" baseline="0" dirty="0">
            <a:solidFill>
              <a:schemeClr val="tx1"/>
            </a:solidFill>
          </a:endParaRPr>
        </a:p>
      </dgm:t>
    </dgm:pt>
    <dgm:pt modelId="{197569C8-D3DD-4B4D-9711-C4E3482D4805}" type="parTrans" cxnId="{6FD16AB1-3F90-4C62-9B44-5187EF84FC7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495618B-31F6-4923-97DD-C1EE7E159753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PETROQUÍMICA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4B08358E-362D-421C-BAB9-F01609B2C6B0}" type="parTrans" cxnId="{9942EF15-3F64-4ED5-96F8-69C7BBF5A5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C7221A4-F1E7-483E-9F21-64102C8AF0FB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ENERGÍA </a:t>
          </a:r>
          <a:r>
            <a:rPr lang="es-VE" sz="900" baseline="0" dirty="0" smtClean="0">
              <a:solidFill>
                <a:schemeClr val="tx1"/>
              </a:solidFill>
            </a:rPr>
            <a:t>ALTERNATIVA (CARBON, HIDRAULICA)</a:t>
          </a:r>
          <a:endParaRPr lang="es-ES" sz="900" baseline="0" dirty="0">
            <a:solidFill>
              <a:schemeClr val="tx1"/>
            </a:solidFill>
          </a:endParaRPr>
        </a:p>
      </dgm:t>
    </dgm:pt>
    <dgm:pt modelId="{99F0F40A-761E-47BB-AE2F-FDD1A0D7336A}" type="parTrans" cxnId="{B0AE1823-719E-4055-9C1B-606AA35B14C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C8C1962-BEF4-469B-ACD5-E83CFCF84F03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EXPLORACIÓN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5500FF39-3E3E-426D-96EF-6F36E23DFA7E}" type="par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039F6D9-4492-4C74-B988-6050C55DECEE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EXTRACCIÓN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B09B5C5A-D049-4DF7-963C-16663191B564}" type="par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B06F1FC-9356-49EA-8B6E-11F735DA6D8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CORROSIÓN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F87E4A0C-F0E1-4780-BBAC-7405EFEFE365}" type="par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D11E537-F8F2-41C4-8EF2-B2961C96EFB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CARACTERIZACIÓN</a:t>
          </a:r>
          <a:endParaRPr lang="es-ES" sz="900" baseline="0" dirty="0">
            <a:solidFill>
              <a:schemeClr val="tx1"/>
            </a:solidFill>
          </a:endParaRPr>
        </a:p>
      </dgm:t>
    </dgm:pt>
    <dgm:pt modelId="{0A095EAE-0089-4029-8F48-2970EBFE6E54}" type="parTrans" cxnId="{D6BCFDAC-F455-4C8A-B39F-309BFF4564F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8465062-4F44-4725-B58A-16E8B7EBF34F}" type="sibTrans" cxnId="{D6BCFDAC-F455-4C8A-B39F-309BFF4564F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12C1DE9-A968-4103-9901-EC91E9E342EF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ESTUDIO Y COMPOSICIÓN DE MATERIALES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92C2BF3-C233-4F2D-9BDB-75F00F612286}" type="parTrans" cxnId="{5549252F-8DD0-4B86-80A8-72B3FBA9DFD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2334018-BE83-404D-B2B7-316E4C9399CC}" type="sibTrans" cxnId="{5549252F-8DD0-4B86-80A8-72B3FBA9DFD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7FBC535-F8C0-49A4-AB5A-41E5C4DD985C}">
      <dgm:prSet custT="1"/>
      <dgm:spPr/>
      <dgm:t>
        <a:bodyPr/>
        <a:lstStyle/>
        <a:p>
          <a:r>
            <a:rPr lang="es-VE" sz="1000" dirty="0" smtClean="0">
              <a:solidFill>
                <a:schemeClr val="tx1"/>
              </a:solidFill>
            </a:rPr>
            <a:t>FENOMENO DE TRANSPORTE</a:t>
          </a:r>
          <a:endParaRPr lang="es-VE" sz="1000" dirty="0">
            <a:solidFill>
              <a:schemeClr val="tx1"/>
            </a:solidFill>
          </a:endParaRPr>
        </a:p>
      </dgm:t>
    </dgm:pt>
    <dgm:pt modelId="{79D3150B-AA82-4119-80C0-891FA9A4900D}" type="parTrans" cxnId="{CC75C41A-EBF3-4F43-958F-FD5AA7F3004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06C5917-3534-42DF-9184-5063A5D208B4}" type="sibTrans" cxnId="{CC75C41A-EBF3-4F43-958F-FD5AA7F3004A}">
      <dgm:prSet/>
      <dgm:spPr/>
      <dgm:t>
        <a:bodyPr/>
        <a:lstStyle/>
        <a:p>
          <a:endParaRPr lang="es-VE"/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VE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78502" custScaleY="33106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VE"/>
        </a:p>
      </dgm:t>
    </dgm:pt>
    <dgm:pt modelId="{55D89B50-A497-4619-866C-90B8857D3459}" type="pres">
      <dgm:prSet presAssocID="{78E0E884-44BC-47FB-BF56-FB6AC7A38B0A}" presName="Name37" presStyleLbl="parChTrans1D2" presStyleIdx="0" presStyleCnt="5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VE"/>
        </a:p>
      </dgm:t>
    </dgm:pt>
    <dgm:pt modelId="{8787648C-F94D-4AF7-BECA-A758DE561223}" type="pres">
      <dgm:prSet presAssocID="{8C262133-7EA4-486E-8DF6-14F672DF124B}" presName="rootText" presStyleLbl="node2" presStyleIdx="0" presStyleCnt="5" custScaleX="57363" custScaleY="34215" custLinFactNeighborX="-11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5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VE"/>
        </a:p>
      </dgm:t>
    </dgm:pt>
    <dgm:pt modelId="{02185363-C286-4F99-91E9-9D114693BD3C}" type="pres">
      <dgm:prSet presAssocID="{D9CFB7BD-65D0-44DA-A669-5162B3F6DA6F}" presName="Name37" presStyleLbl="parChTrans1D3" presStyleIdx="0" presStyleCnt="23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VE"/>
        </a:p>
      </dgm:t>
    </dgm:pt>
    <dgm:pt modelId="{808363DB-D5BC-411F-BE7D-155BEB806DBB}" type="pres">
      <dgm:prSet presAssocID="{7FA46DD5-16B6-414E-A02E-DF9286CD0435}" presName="rootText" presStyleLbl="node3" presStyleIdx="0" presStyleCnt="23" custScaleX="51615" custScaleY="37763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23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VE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VE"/>
        </a:p>
      </dgm:t>
    </dgm:pt>
    <dgm:pt modelId="{8303009B-2A33-4182-A384-AC625DE85614}" type="pres">
      <dgm:prSet presAssocID="{3C338167-7732-4B02-8F6B-C569E210560B}" presName="Name37" presStyleLbl="parChTrans1D3" presStyleIdx="1" presStyleCnt="23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VE"/>
        </a:p>
      </dgm:t>
    </dgm:pt>
    <dgm:pt modelId="{09BC563B-2672-4387-9A96-32EBF4CC8B53}" type="pres">
      <dgm:prSet presAssocID="{F9EBB4B6-3901-463B-B987-3BECF54962B0}" presName="rootText" presStyleLbl="node3" presStyleIdx="1" presStyleCnt="23" custScaleX="51615" custScaleY="37763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23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VE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VE"/>
        </a:p>
      </dgm:t>
    </dgm:pt>
    <dgm:pt modelId="{8B0A9F61-2D30-4B0A-B2D4-F58AE81583B3}" type="pres">
      <dgm:prSet presAssocID="{CA9DD852-1B92-4013-8796-699E4EFC24B2}" presName="Name37" presStyleLbl="parChTrans1D3" presStyleIdx="2" presStyleCnt="23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VE"/>
        </a:p>
      </dgm:t>
    </dgm:pt>
    <dgm:pt modelId="{739F3A67-5890-4DC2-AB50-739742FD917D}" type="pres">
      <dgm:prSet presAssocID="{47217040-3296-4E5F-9D66-98B006D2726F}" presName="rootText" presStyleLbl="node3" presStyleIdx="2" presStyleCnt="23" custScaleX="51615" custScaleY="37763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23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VE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VE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VE"/>
        </a:p>
      </dgm:t>
    </dgm:pt>
    <dgm:pt modelId="{35AE3D1C-DCF9-4EF5-91B6-B7E61C7FC131}" type="pres">
      <dgm:prSet presAssocID="{FFF215A7-CBBA-4C9E-82C6-996C53AB50ED}" presName="Name37" presStyleLbl="parChTrans1D2" presStyleIdx="1" presStyleCnt="5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VE"/>
        </a:p>
      </dgm:t>
    </dgm:pt>
    <dgm:pt modelId="{A01756B7-9F13-48A2-8E4D-47B7E903EC85}" type="pres">
      <dgm:prSet presAssocID="{2F3A0A8B-9E50-456A-9BF6-F0722D8ACCE0}" presName="rootText" presStyleLbl="node2" presStyleIdx="1" presStyleCnt="5" custScaleX="55431" custScaleY="34215" custLinFactNeighborX="-71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5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VE"/>
        </a:p>
      </dgm:t>
    </dgm:pt>
    <dgm:pt modelId="{5030EF24-BC2C-4279-BE65-29C42B39ABAB}" type="pres">
      <dgm:prSet presAssocID="{8CB98EB7-DAC1-4E26-8010-96C9A3DF9468}" presName="Name37" presStyleLbl="parChTrans1D3" presStyleIdx="3" presStyleCnt="23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VE"/>
        </a:p>
      </dgm:t>
    </dgm:pt>
    <dgm:pt modelId="{D5AEA2C1-DF56-4341-8A19-FBBC466921B8}" type="pres">
      <dgm:prSet presAssocID="{7D6AB61A-3A65-4008-A9D9-180A98347C3C}" presName="rootText" presStyleLbl="node3" presStyleIdx="3" presStyleCnt="23" custScaleX="51658" custScaleY="34377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3" presStyleCnt="23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VE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VE"/>
        </a:p>
      </dgm:t>
    </dgm:pt>
    <dgm:pt modelId="{7249C5D8-9F39-4597-A785-0179CA7B4E61}" type="pres">
      <dgm:prSet presAssocID="{0AA3C783-7A29-411C-AC6B-F4C8B15BE174}" presName="Name37" presStyleLbl="parChTrans1D3" presStyleIdx="4" presStyleCnt="23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VE"/>
        </a:p>
      </dgm:t>
    </dgm:pt>
    <dgm:pt modelId="{8DB75B0A-7BA9-44BD-B70A-2FEA2C6CA010}" type="pres">
      <dgm:prSet presAssocID="{75AC53AD-6916-4756-8D20-AB64114C45B5}" presName="rootText" presStyleLbl="node3" presStyleIdx="4" presStyleCnt="23" custScaleX="51658" custScaleY="34377" custLinFactNeighborY="-457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4" presStyleCnt="23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VE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VE"/>
        </a:p>
      </dgm:t>
    </dgm:pt>
    <dgm:pt modelId="{F43939D9-AD84-4C52-90E6-1FA02DEA7A38}" type="pres">
      <dgm:prSet presAssocID="{5A2CD79C-4B5D-4A05-9ACD-F7F7C5FD3321}" presName="Name37" presStyleLbl="parChTrans1D3" presStyleIdx="5" presStyleCnt="23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VE"/>
        </a:p>
      </dgm:t>
    </dgm:pt>
    <dgm:pt modelId="{B40EE1E7-65E6-44DC-B876-4B6E58299796}" type="pres">
      <dgm:prSet presAssocID="{27EAF497-FC35-42FE-A8CE-2EFF60CCC7C4}" presName="rootText" presStyleLbl="node3" presStyleIdx="5" presStyleCnt="23" custScaleX="52460" custScaleY="34377" custLinFactNeighborY="-75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5" presStyleCnt="23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VE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VE"/>
        </a:p>
      </dgm:t>
    </dgm:pt>
    <dgm:pt modelId="{BC2E9CDA-6857-4BC9-A14A-9E8FFB537EE5}" type="pres">
      <dgm:prSet presAssocID="{7A9AC662-570F-415E-8C9F-D6EE5C1990FB}" presName="Name37" presStyleLbl="parChTrans1D3" presStyleIdx="6" presStyleCnt="23"/>
      <dgm:spPr/>
      <dgm:t>
        <a:bodyPr/>
        <a:lstStyle/>
        <a:p>
          <a:endParaRPr lang="es-ES"/>
        </a:p>
      </dgm:t>
    </dgm:pt>
    <dgm:pt modelId="{E4981855-9A4C-497D-A52D-6C0445DB7899}" type="pres">
      <dgm:prSet presAssocID="{57FFDEC6-254A-4089-A4AE-7594319D01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20F9AE7-AAFC-4792-8B21-FA0FE2926F3F}" type="pres">
      <dgm:prSet presAssocID="{57FFDEC6-254A-4089-A4AE-7594319D0106}" presName="rootComposite" presStyleCnt="0"/>
      <dgm:spPr/>
      <dgm:t>
        <a:bodyPr/>
        <a:lstStyle/>
        <a:p>
          <a:endParaRPr lang="es-VE"/>
        </a:p>
      </dgm:t>
    </dgm:pt>
    <dgm:pt modelId="{C63F15B6-D296-4D15-95C0-F1787CFAF2C1}" type="pres">
      <dgm:prSet presAssocID="{57FFDEC6-254A-4089-A4AE-7594319D0106}" presName="rootText" presStyleLbl="node3" presStyleIdx="6" presStyleCnt="23" custScaleX="52460" custScaleY="34377" custLinFactY="-251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8810BB-3225-4808-B3C9-1DCEBA62AD97}" type="pres">
      <dgm:prSet presAssocID="{57FFDEC6-254A-4089-A4AE-7594319D0106}" presName="rootConnector" presStyleLbl="node3" presStyleIdx="6" presStyleCnt="23"/>
      <dgm:spPr/>
      <dgm:t>
        <a:bodyPr/>
        <a:lstStyle/>
        <a:p>
          <a:endParaRPr lang="es-ES"/>
        </a:p>
      </dgm:t>
    </dgm:pt>
    <dgm:pt modelId="{CFDF98BE-901D-4129-AA29-146FD46B5454}" type="pres">
      <dgm:prSet presAssocID="{57FFDEC6-254A-4089-A4AE-7594319D0106}" presName="hierChild4" presStyleCnt="0"/>
      <dgm:spPr/>
      <dgm:t>
        <a:bodyPr/>
        <a:lstStyle/>
        <a:p>
          <a:endParaRPr lang="es-VE"/>
        </a:p>
      </dgm:t>
    </dgm:pt>
    <dgm:pt modelId="{EE451863-37AB-42C2-9B14-03244A2E59B0}" type="pres">
      <dgm:prSet presAssocID="{57FFDEC6-254A-4089-A4AE-7594319D0106}" presName="hierChild5" presStyleCnt="0"/>
      <dgm:spPr/>
      <dgm:t>
        <a:bodyPr/>
        <a:lstStyle/>
        <a:p>
          <a:endParaRPr lang="es-VE"/>
        </a:p>
      </dgm:t>
    </dgm:pt>
    <dgm:pt modelId="{9334AF8A-98EF-4987-9695-41BB340466C4}" type="pres">
      <dgm:prSet presAssocID="{5434FBE2-9179-4337-AD99-C3B92EE7D2D5}" presName="Name37" presStyleLbl="parChTrans1D3" presStyleIdx="7" presStyleCnt="23"/>
      <dgm:spPr/>
      <dgm:t>
        <a:bodyPr/>
        <a:lstStyle/>
        <a:p>
          <a:endParaRPr lang="es-ES"/>
        </a:p>
      </dgm:t>
    </dgm:pt>
    <dgm:pt modelId="{77DCB9BF-9ADD-4077-8EDE-93A54EEDC37F}" type="pres">
      <dgm:prSet presAssocID="{A9B82296-3507-4804-8B94-302D62CE95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1F10F90-9A75-40A4-ABAC-1E1ED4EDA94F}" type="pres">
      <dgm:prSet presAssocID="{A9B82296-3507-4804-8B94-302D62CE953C}" presName="rootComposite" presStyleCnt="0"/>
      <dgm:spPr/>
      <dgm:t>
        <a:bodyPr/>
        <a:lstStyle/>
        <a:p>
          <a:endParaRPr lang="es-VE"/>
        </a:p>
      </dgm:t>
    </dgm:pt>
    <dgm:pt modelId="{8E85CE2A-4957-4BEB-B380-D0F463349334}" type="pres">
      <dgm:prSet presAssocID="{A9B82296-3507-4804-8B94-302D62CE953C}" presName="rootText" presStyleLbl="node3" presStyleIdx="7" presStyleCnt="23" custScaleX="52460" custScaleY="34377" custLinFactY="-29138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0E5DB1-9E87-482D-97D4-49F4B317E3DF}" type="pres">
      <dgm:prSet presAssocID="{A9B82296-3507-4804-8B94-302D62CE953C}" presName="rootConnector" presStyleLbl="node3" presStyleIdx="7" presStyleCnt="23"/>
      <dgm:spPr/>
      <dgm:t>
        <a:bodyPr/>
        <a:lstStyle/>
        <a:p>
          <a:endParaRPr lang="es-ES"/>
        </a:p>
      </dgm:t>
    </dgm:pt>
    <dgm:pt modelId="{A323B548-1536-428F-8ED9-B80261CB3125}" type="pres">
      <dgm:prSet presAssocID="{A9B82296-3507-4804-8B94-302D62CE953C}" presName="hierChild4" presStyleCnt="0"/>
      <dgm:spPr/>
      <dgm:t>
        <a:bodyPr/>
        <a:lstStyle/>
        <a:p>
          <a:endParaRPr lang="es-VE"/>
        </a:p>
      </dgm:t>
    </dgm:pt>
    <dgm:pt modelId="{12C73A39-9906-4F5A-8037-116D72CA88A3}" type="pres">
      <dgm:prSet presAssocID="{A9B82296-3507-4804-8B94-302D62CE953C}" presName="hierChild5" presStyleCnt="0"/>
      <dgm:spPr/>
      <dgm:t>
        <a:bodyPr/>
        <a:lstStyle/>
        <a:p>
          <a:endParaRPr lang="es-VE"/>
        </a:p>
      </dgm:t>
    </dgm:pt>
    <dgm:pt modelId="{72A1D55C-42C3-4879-A14C-AB2D889C7F75}" type="pres">
      <dgm:prSet presAssocID="{03C95253-DD16-415D-9AAB-BA076EF09D96}" presName="Name37" presStyleLbl="parChTrans1D3" presStyleIdx="8" presStyleCnt="23"/>
      <dgm:spPr/>
      <dgm:t>
        <a:bodyPr/>
        <a:lstStyle/>
        <a:p>
          <a:endParaRPr lang="es-ES"/>
        </a:p>
      </dgm:t>
    </dgm:pt>
    <dgm:pt modelId="{29807AE0-AAA0-4850-A954-055B76515CA7}" type="pres">
      <dgm:prSet presAssocID="{83460B03-7A9B-4068-8C7E-0C893B6A44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6E6A51E-FD08-4E4F-B78F-AEF368DC4E10}" type="pres">
      <dgm:prSet presAssocID="{83460B03-7A9B-4068-8C7E-0C893B6A441D}" presName="rootComposite" presStyleCnt="0"/>
      <dgm:spPr/>
      <dgm:t>
        <a:bodyPr/>
        <a:lstStyle/>
        <a:p>
          <a:endParaRPr lang="es-VE"/>
        </a:p>
      </dgm:t>
    </dgm:pt>
    <dgm:pt modelId="{107749B1-8F0D-42DA-A1E8-D440E8FFA5BB}" type="pres">
      <dgm:prSet presAssocID="{83460B03-7A9B-4068-8C7E-0C893B6A441D}" presName="rootText" presStyleLbl="node3" presStyleIdx="8" presStyleCnt="23" custScaleX="52460" custScaleY="34377" custLinFactY="-54327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21D235-A225-4A71-B8E2-2E52D495E914}" type="pres">
      <dgm:prSet presAssocID="{83460B03-7A9B-4068-8C7E-0C893B6A441D}" presName="rootConnector" presStyleLbl="node3" presStyleIdx="8" presStyleCnt="23"/>
      <dgm:spPr/>
      <dgm:t>
        <a:bodyPr/>
        <a:lstStyle/>
        <a:p>
          <a:endParaRPr lang="es-ES"/>
        </a:p>
      </dgm:t>
    </dgm:pt>
    <dgm:pt modelId="{0EAB876F-7C8B-4301-9573-A4AF92AFC294}" type="pres">
      <dgm:prSet presAssocID="{83460B03-7A9B-4068-8C7E-0C893B6A441D}" presName="hierChild4" presStyleCnt="0"/>
      <dgm:spPr/>
      <dgm:t>
        <a:bodyPr/>
        <a:lstStyle/>
        <a:p>
          <a:endParaRPr lang="es-VE"/>
        </a:p>
      </dgm:t>
    </dgm:pt>
    <dgm:pt modelId="{53C3AF8A-D3B2-4989-9889-E0C2A82C53FD}" type="pres">
      <dgm:prSet presAssocID="{83460B03-7A9B-4068-8C7E-0C893B6A441D}" presName="hierChild5" presStyleCnt="0"/>
      <dgm:spPr/>
      <dgm:t>
        <a:bodyPr/>
        <a:lstStyle/>
        <a:p>
          <a:endParaRPr lang="es-VE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VE"/>
        </a:p>
      </dgm:t>
    </dgm:pt>
    <dgm:pt modelId="{85688AB1-F2B6-4193-8107-0D20A1010CC1}" type="pres">
      <dgm:prSet presAssocID="{C53A54D6-176D-4B3C-A74C-06A6352FC659}" presName="Name37" presStyleLbl="parChTrans1D2" presStyleIdx="2" presStyleCnt="5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VE"/>
        </a:p>
      </dgm:t>
    </dgm:pt>
    <dgm:pt modelId="{496C4139-F7DE-4354-899B-9E3C7B946128}" type="pres">
      <dgm:prSet presAssocID="{AC07F691-7851-4102-BD00-F55630195997}" presName="rootText" presStyleLbl="node2" presStyleIdx="2" presStyleCnt="5" custScaleX="55258" custScaleY="34215" custLinFactNeighborX="255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5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VE"/>
        </a:p>
      </dgm:t>
    </dgm:pt>
    <dgm:pt modelId="{26305454-7F09-4154-A8B9-0FD86F0C51C1}" type="pres">
      <dgm:prSet presAssocID="{A20EDA59-3534-45BF-9F71-73F1A7145A32}" presName="Name37" presStyleLbl="parChTrans1D3" presStyleIdx="9" presStyleCnt="23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VE"/>
        </a:p>
      </dgm:t>
    </dgm:pt>
    <dgm:pt modelId="{BDCAEA94-2B87-4D82-82BE-3D1231BFB90A}" type="pres">
      <dgm:prSet presAssocID="{860B377B-DDC6-46BA-A680-0AB88E930629}" presName="rootText" presStyleLbl="node3" presStyleIdx="9" presStyleCnt="23" custScaleX="47884" custScaleY="35718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9" presStyleCnt="23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VE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VE"/>
        </a:p>
      </dgm:t>
    </dgm:pt>
    <dgm:pt modelId="{26645C4B-A06C-44CE-8693-EE3CC6EB087D}" type="pres">
      <dgm:prSet presAssocID="{13E5BBF8-8D71-4E0C-BB32-FACB6CD4671D}" presName="Name37" presStyleLbl="parChTrans1D3" presStyleIdx="10" presStyleCnt="23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VE"/>
        </a:p>
      </dgm:t>
    </dgm:pt>
    <dgm:pt modelId="{F63EDF41-03D6-4D33-AEAC-5DDB1A5DFFC2}" type="pres">
      <dgm:prSet presAssocID="{98E6CFDC-7FB9-4F8B-91EB-481A9628DE91}" presName="rootText" presStyleLbl="node3" presStyleIdx="10" presStyleCnt="23" custScaleX="48070" custScaleY="35718" custLinFactNeighborY="-46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0" presStyleCnt="23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VE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VE"/>
        </a:p>
      </dgm:t>
    </dgm:pt>
    <dgm:pt modelId="{11BBBE79-77DC-49FB-A26E-1DCF665E1FE7}" type="pres">
      <dgm:prSet presAssocID="{38B1CEF8-1497-4525-9DC5-94C429AE9828}" presName="Name37" presStyleLbl="parChTrans1D3" presStyleIdx="11" presStyleCnt="23"/>
      <dgm:spPr/>
      <dgm:t>
        <a:bodyPr/>
        <a:lstStyle/>
        <a:p>
          <a:endParaRPr lang="es-ES"/>
        </a:p>
      </dgm:t>
    </dgm:pt>
    <dgm:pt modelId="{7D4FDC18-31B6-4CD6-A9BE-00EB606EFBE0}" type="pres">
      <dgm:prSet presAssocID="{A193E7F6-50EE-4395-96D0-486238DC7F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2A820AEF-956C-408A-B206-2DB7DA668DC2}" type="pres">
      <dgm:prSet presAssocID="{A193E7F6-50EE-4395-96D0-486238DC7F61}" presName="rootComposite" presStyleCnt="0"/>
      <dgm:spPr/>
      <dgm:t>
        <a:bodyPr/>
        <a:lstStyle/>
        <a:p>
          <a:endParaRPr lang="es-VE"/>
        </a:p>
      </dgm:t>
    </dgm:pt>
    <dgm:pt modelId="{6D56C1AA-C6AD-4398-B3B8-766E8416BD12}" type="pres">
      <dgm:prSet presAssocID="{A193E7F6-50EE-4395-96D0-486238DC7F61}" presName="rootText" presStyleLbl="node3" presStyleIdx="11" presStyleCnt="23" custScaleX="49742" custScaleY="35718" custLinFactNeighborY="-738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3A4AD-3246-4BA5-9B30-E2CC47BB3B48}" type="pres">
      <dgm:prSet presAssocID="{A193E7F6-50EE-4395-96D0-486238DC7F61}" presName="rootConnector" presStyleLbl="node3" presStyleIdx="11" presStyleCnt="23"/>
      <dgm:spPr/>
      <dgm:t>
        <a:bodyPr/>
        <a:lstStyle/>
        <a:p>
          <a:endParaRPr lang="es-ES"/>
        </a:p>
      </dgm:t>
    </dgm:pt>
    <dgm:pt modelId="{A8D1A6C2-0B15-4009-B74F-8CEBCCA0DF0B}" type="pres">
      <dgm:prSet presAssocID="{A193E7F6-50EE-4395-96D0-486238DC7F61}" presName="hierChild4" presStyleCnt="0"/>
      <dgm:spPr/>
      <dgm:t>
        <a:bodyPr/>
        <a:lstStyle/>
        <a:p>
          <a:endParaRPr lang="es-VE"/>
        </a:p>
      </dgm:t>
    </dgm:pt>
    <dgm:pt modelId="{3E00A047-FCD9-48F6-96A6-CF84C02B9177}" type="pres">
      <dgm:prSet presAssocID="{A193E7F6-50EE-4395-96D0-486238DC7F61}" presName="hierChild5" presStyleCnt="0"/>
      <dgm:spPr/>
      <dgm:t>
        <a:bodyPr/>
        <a:lstStyle/>
        <a:p>
          <a:endParaRPr lang="es-VE"/>
        </a:p>
      </dgm:t>
    </dgm:pt>
    <dgm:pt modelId="{EC049301-2C75-49A2-9F54-5A154E7F6F88}" type="pres">
      <dgm:prSet presAssocID="{60D3E5D2-C4C9-4446-99A7-BBB894186F35}" presName="Name37" presStyleLbl="parChTrans1D3" presStyleIdx="12" presStyleCnt="23"/>
      <dgm:spPr/>
      <dgm:t>
        <a:bodyPr/>
        <a:lstStyle/>
        <a:p>
          <a:endParaRPr lang="es-ES"/>
        </a:p>
      </dgm:t>
    </dgm:pt>
    <dgm:pt modelId="{6B3DF332-F870-43C2-A7D5-D7FB34DFE4F5}" type="pres">
      <dgm:prSet presAssocID="{F53BC44D-7494-4F9E-BE82-55E9B1602D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CBA3A25-795B-47A2-8641-BB9E74495FA0}" type="pres">
      <dgm:prSet presAssocID="{F53BC44D-7494-4F9E-BE82-55E9B1602D27}" presName="rootComposite" presStyleCnt="0"/>
      <dgm:spPr/>
      <dgm:t>
        <a:bodyPr/>
        <a:lstStyle/>
        <a:p>
          <a:endParaRPr lang="es-VE"/>
        </a:p>
      </dgm:t>
    </dgm:pt>
    <dgm:pt modelId="{E55E1BB0-7E25-4F9E-8407-640AE44B54F8}" type="pres">
      <dgm:prSet presAssocID="{F53BC44D-7494-4F9E-BE82-55E9B1602D27}" presName="rootText" presStyleLbl="node3" presStyleIdx="12" presStyleCnt="23" custScaleX="49927" custScaleY="35718" custLinFactY="-1278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995964-DC8F-47EE-8498-FC41A81C3EB2}" type="pres">
      <dgm:prSet presAssocID="{F53BC44D-7494-4F9E-BE82-55E9B1602D27}" presName="rootConnector" presStyleLbl="node3" presStyleIdx="12" presStyleCnt="23"/>
      <dgm:spPr/>
      <dgm:t>
        <a:bodyPr/>
        <a:lstStyle/>
        <a:p>
          <a:endParaRPr lang="es-ES"/>
        </a:p>
      </dgm:t>
    </dgm:pt>
    <dgm:pt modelId="{81ED9985-1D5E-498E-9162-E4595B33A206}" type="pres">
      <dgm:prSet presAssocID="{F53BC44D-7494-4F9E-BE82-55E9B1602D27}" presName="hierChild4" presStyleCnt="0"/>
      <dgm:spPr/>
      <dgm:t>
        <a:bodyPr/>
        <a:lstStyle/>
        <a:p>
          <a:endParaRPr lang="es-VE"/>
        </a:p>
      </dgm:t>
    </dgm:pt>
    <dgm:pt modelId="{7F4305A7-9E1D-4D32-A24B-ED222B1BEC0A}" type="pres">
      <dgm:prSet presAssocID="{F53BC44D-7494-4F9E-BE82-55E9B1602D27}" presName="hierChild5" presStyleCnt="0"/>
      <dgm:spPr/>
      <dgm:t>
        <a:bodyPr/>
        <a:lstStyle/>
        <a:p>
          <a:endParaRPr lang="es-VE"/>
        </a:p>
      </dgm:t>
    </dgm:pt>
    <dgm:pt modelId="{F1543C94-A7BA-4C5E-AE59-4CF4E019E36D}" type="pres">
      <dgm:prSet presAssocID="{73CBFCCE-09C5-4BAF-BEBE-FDA08FB964E9}" presName="Name37" presStyleLbl="parChTrans1D3" presStyleIdx="13" presStyleCnt="23"/>
      <dgm:spPr/>
      <dgm:t>
        <a:bodyPr/>
        <a:lstStyle/>
        <a:p>
          <a:endParaRPr lang="es-ES"/>
        </a:p>
      </dgm:t>
    </dgm:pt>
    <dgm:pt modelId="{72E48632-9FCF-4372-A3D5-CCF718C1C551}" type="pres">
      <dgm:prSet presAssocID="{A0CCE908-112E-4307-9443-4F0ECF1859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ED859D3D-1BB8-4240-B69B-851AAE3F7940}" type="pres">
      <dgm:prSet presAssocID="{A0CCE908-112E-4307-9443-4F0ECF185976}" presName="rootComposite" presStyleCnt="0"/>
      <dgm:spPr/>
      <dgm:t>
        <a:bodyPr/>
        <a:lstStyle/>
        <a:p>
          <a:endParaRPr lang="es-VE"/>
        </a:p>
      </dgm:t>
    </dgm:pt>
    <dgm:pt modelId="{261402EB-2017-4401-BFF0-EFA1704BCFB7}" type="pres">
      <dgm:prSet presAssocID="{A0CCE908-112E-4307-9443-4F0ECF185976}" presName="rootText" presStyleLbl="node3" presStyleIdx="13" presStyleCnt="23" custScaleX="49927" custScaleY="35718" custLinFactY="-28667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53AC4E-C3BF-4C8F-861F-02AD24242E73}" type="pres">
      <dgm:prSet presAssocID="{A0CCE908-112E-4307-9443-4F0ECF185976}" presName="rootConnector" presStyleLbl="node3" presStyleIdx="13" presStyleCnt="23"/>
      <dgm:spPr/>
      <dgm:t>
        <a:bodyPr/>
        <a:lstStyle/>
        <a:p>
          <a:endParaRPr lang="es-ES"/>
        </a:p>
      </dgm:t>
    </dgm:pt>
    <dgm:pt modelId="{F0F191EC-B380-4AEC-9D50-201F0312D9AC}" type="pres">
      <dgm:prSet presAssocID="{A0CCE908-112E-4307-9443-4F0ECF185976}" presName="hierChild4" presStyleCnt="0"/>
      <dgm:spPr/>
      <dgm:t>
        <a:bodyPr/>
        <a:lstStyle/>
        <a:p>
          <a:endParaRPr lang="es-VE"/>
        </a:p>
      </dgm:t>
    </dgm:pt>
    <dgm:pt modelId="{24D0CDFA-9A00-4BA1-87D5-868E868F856D}" type="pres">
      <dgm:prSet presAssocID="{A0CCE908-112E-4307-9443-4F0ECF185976}" presName="hierChild5" presStyleCnt="0"/>
      <dgm:spPr/>
      <dgm:t>
        <a:bodyPr/>
        <a:lstStyle/>
        <a:p>
          <a:endParaRPr lang="es-VE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VE"/>
        </a:p>
      </dgm:t>
    </dgm:pt>
    <dgm:pt modelId="{C670F2ED-B934-4B5B-A400-6AA0487C049C}" type="pres">
      <dgm:prSet presAssocID="{A5F352CD-4DFD-4FB4-9BD6-5593A78C48EE}" presName="Name37" presStyleLbl="parChTrans1D2" presStyleIdx="3" presStyleCnt="5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VE"/>
        </a:p>
      </dgm:t>
    </dgm:pt>
    <dgm:pt modelId="{AE14900D-197C-4F0C-82CF-0082FC8B125D}" type="pres">
      <dgm:prSet presAssocID="{A9724A01-07E4-456B-9643-F3C165073CF1}" presName="rootText" presStyleLbl="node2" presStyleIdx="3" presStyleCnt="5" custScaleX="58636" custScaleY="36232" custLinFactNeighborX="-126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5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VE"/>
        </a:p>
      </dgm:t>
    </dgm:pt>
    <dgm:pt modelId="{7B5AD9BD-F263-49A5-ACD2-54E699680082}" type="pres">
      <dgm:prSet presAssocID="{197569C8-D3DD-4B4D-9711-C4E3482D4805}" presName="Name37" presStyleLbl="parChTrans1D3" presStyleIdx="14" presStyleCnt="23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VE"/>
        </a:p>
      </dgm:t>
    </dgm:pt>
    <dgm:pt modelId="{3CBF43E2-6E38-4478-8099-927ECE96FB31}" type="pres">
      <dgm:prSet presAssocID="{02BE79F4-19B2-4379-AFEC-BABE4FFA0CA9}" presName="rootText" presStyleLbl="node3" presStyleIdx="14" presStyleCnt="23" custScaleX="54552" custScaleY="35718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14" presStyleCnt="23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VE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VE"/>
        </a:p>
      </dgm:t>
    </dgm:pt>
    <dgm:pt modelId="{6AEF0BC2-D93C-4A56-8E14-C9FE8483FA0C}" type="pres">
      <dgm:prSet presAssocID="{4B08358E-362D-421C-BAB9-F01609B2C6B0}" presName="Name37" presStyleLbl="parChTrans1D3" presStyleIdx="15" presStyleCnt="23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VE"/>
        </a:p>
      </dgm:t>
    </dgm:pt>
    <dgm:pt modelId="{5FC59908-8B24-4C11-80BD-8F833FD80F86}" type="pres">
      <dgm:prSet presAssocID="{D495618B-31F6-4923-97DD-C1EE7E159753}" presName="rootText" presStyleLbl="node3" presStyleIdx="15" presStyleCnt="23" custScaleX="54424" custScaleY="35718" custLinFactNeighborY="-478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15" presStyleCnt="23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VE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VE"/>
        </a:p>
      </dgm:t>
    </dgm:pt>
    <dgm:pt modelId="{70BECF15-118F-4D64-873E-3B24F26C87DB}" type="pres">
      <dgm:prSet presAssocID="{99F0F40A-761E-47BB-AE2F-FDD1A0D7336A}" presName="Name37" presStyleLbl="parChTrans1D3" presStyleIdx="16" presStyleCnt="23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VE"/>
        </a:p>
      </dgm:t>
    </dgm:pt>
    <dgm:pt modelId="{AEC36508-AC9E-4613-9215-9B811EB938C5}" type="pres">
      <dgm:prSet presAssocID="{AC7221A4-F1E7-483E-9F21-64102C8AF0FB}" presName="rootText" presStyleLbl="node3" presStyleIdx="16" presStyleCnt="23" custScaleX="54552" custScaleY="35718" custLinFactNeighborY="-752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16" presStyleCnt="23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VE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VE"/>
        </a:p>
      </dgm:t>
    </dgm:pt>
    <dgm:pt modelId="{3B4DCECC-843B-48DA-81E1-1A3D2310CF2C}" type="pres">
      <dgm:prSet presAssocID="{79D3150B-AA82-4119-80C0-891FA9A4900D}" presName="Name37" presStyleLbl="parChTrans1D3" presStyleIdx="17" presStyleCnt="23"/>
      <dgm:spPr/>
      <dgm:t>
        <a:bodyPr/>
        <a:lstStyle/>
        <a:p>
          <a:endParaRPr lang="es-VE"/>
        </a:p>
      </dgm:t>
    </dgm:pt>
    <dgm:pt modelId="{1CBA7440-21DB-4BA4-BBF9-0338D21689DB}" type="pres">
      <dgm:prSet presAssocID="{87FBC535-F8C0-49A4-AB5A-41E5C4DD985C}" presName="hierRoot2" presStyleCnt="0">
        <dgm:presLayoutVars>
          <dgm:hierBranch val="init"/>
        </dgm:presLayoutVars>
      </dgm:prSet>
      <dgm:spPr/>
    </dgm:pt>
    <dgm:pt modelId="{FF509AB3-223E-4D99-9102-725BCB4A4EDF}" type="pres">
      <dgm:prSet presAssocID="{87FBC535-F8C0-49A4-AB5A-41E5C4DD985C}" presName="rootComposite" presStyleCnt="0"/>
      <dgm:spPr/>
    </dgm:pt>
    <dgm:pt modelId="{174E8497-61BD-4FE3-A4D6-BFDC38787993}" type="pres">
      <dgm:prSet presAssocID="{87FBC535-F8C0-49A4-AB5A-41E5C4DD985C}" presName="rootText" presStyleLbl="node3" presStyleIdx="17" presStyleCnt="23" custScaleX="54552" custScaleY="35718" custLinFactNeighborX="3170" custLinFactNeighborY="-9520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A1AA4F1-6FB6-467B-A095-509BE866E626}" type="pres">
      <dgm:prSet presAssocID="{87FBC535-F8C0-49A4-AB5A-41E5C4DD985C}" presName="rootConnector" presStyleLbl="node3" presStyleIdx="17" presStyleCnt="23"/>
      <dgm:spPr/>
    </dgm:pt>
    <dgm:pt modelId="{FE6AF427-3033-4458-BA6A-983E78689617}" type="pres">
      <dgm:prSet presAssocID="{87FBC535-F8C0-49A4-AB5A-41E5C4DD985C}" presName="hierChild4" presStyleCnt="0"/>
      <dgm:spPr/>
    </dgm:pt>
    <dgm:pt modelId="{D8AB964D-21E4-4E71-86D3-567460151734}" type="pres">
      <dgm:prSet presAssocID="{87FBC535-F8C0-49A4-AB5A-41E5C4DD985C}" presName="hierChild5" presStyleCnt="0"/>
      <dgm:spPr/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VE"/>
        </a:p>
      </dgm:t>
    </dgm:pt>
    <dgm:pt modelId="{55D9065C-CA49-4D42-B85D-714F93680BDA}" type="pres">
      <dgm:prSet presAssocID="{457EB344-2AB3-42B0-A00B-5CF2046E03AC}" presName="Name37" presStyleLbl="parChTrans1D2" presStyleIdx="4" presStyleCnt="5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VE"/>
        </a:p>
      </dgm:t>
    </dgm:pt>
    <dgm:pt modelId="{500D7810-8E7E-43C3-897D-41356266EDBA}" type="pres">
      <dgm:prSet presAssocID="{0456CE44-5B31-4A25-BB40-E6E087124AC2}" presName="rootText" presStyleLbl="node2" presStyleIdx="4" presStyleCnt="5" custScaleX="58797" custScaleY="36232" custLinFactNeighborX="-324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4" presStyleCnt="5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VE"/>
        </a:p>
      </dgm:t>
    </dgm:pt>
    <dgm:pt modelId="{F858AF38-6B1F-4341-927A-8D39409E0DB1}" type="pres">
      <dgm:prSet presAssocID="{5500FF39-3E3E-426D-96EF-6F36E23DFA7E}" presName="Name37" presStyleLbl="parChTrans1D3" presStyleIdx="18" presStyleCnt="23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VE"/>
        </a:p>
      </dgm:t>
    </dgm:pt>
    <dgm:pt modelId="{56AE3C5E-E7D7-4954-916E-00C39F2BF84C}" type="pres">
      <dgm:prSet presAssocID="{4C8C1962-BEF4-469B-ACD5-E83CFCF84F03}" presName="rootText" presStyleLbl="node3" presStyleIdx="18" presStyleCnt="23" custScaleX="49762" custScaleY="35718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18" presStyleCnt="23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VE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VE"/>
        </a:p>
      </dgm:t>
    </dgm:pt>
    <dgm:pt modelId="{FB65F238-9014-464E-B154-5667F9B97E7B}" type="pres">
      <dgm:prSet presAssocID="{B09B5C5A-D049-4DF7-963C-16663191B564}" presName="Name37" presStyleLbl="parChTrans1D3" presStyleIdx="19" presStyleCnt="23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VE"/>
        </a:p>
      </dgm:t>
    </dgm:pt>
    <dgm:pt modelId="{DBCA2203-E712-4CDA-929D-6D85693A1DCB}" type="pres">
      <dgm:prSet presAssocID="{1039F6D9-4492-4C74-B988-6050C55DECEE}" presName="rootText" presStyleLbl="node3" presStyleIdx="19" presStyleCnt="23" custScaleX="49762" custScaleY="35718" custLinFactNeighborY="-478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19" presStyleCnt="23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VE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VE"/>
        </a:p>
      </dgm:t>
    </dgm:pt>
    <dgm:pt modelId="{EBAAD9FA-8448-4C91-946B-146656E6F5D9}" type="pres">
      <dgm:prSet presAssocID="{F87E4A0C-F0E1-4780-BBAC-7405EFEFE365}" presName="Name37" presStyleLbl="parChTrans1D3" presStyleIdx="20" presStyleCnt="23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VE"/>
        </a:p>
      </dgm:t>
    </dgm:pt>
    <dgm:pt modelId="{61371ABF-0F59-4F33-BB88-090A359AC9D2}" type="pres">
      <dgm:prSet presAssocID="{1B06F1FC-9356-49EA-8B6E-11F735DA6D8B}" presName="rootText" presStyleLbl="node3" presStyleIdx="20" presStyleCnt="23" custScaleX="49762" custScaleY="35718" custLinFactNeighborY="-752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20" presStyleCnt="23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VE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VE"/>
        </a:p>
      </dgm:t>
    </dgm:pt>
    <dgm:pt modelId="{AFEBEC94-E7EA-4B76-A021-1D5E3D3EB125}" type="pres">
      <dgm:prSet presAssocID="{0A095EAE-0089-4029-8F48-2970EBFE6E54}" presName="Name37" presStyleLbl="parChTrans1D3" presStyleIdx="21" presStyleCnt="23"/>
      <dgm:spPr/>
      <dgm:t>
        <a:bodyPr/>
        <a:lstStyle/>
        <a:p>
          <a:endParaRPr lang="es-ES"/>
        </a:p>
      </dgm:t>
    </dgm:pt>
    <dgm:pt modelId="{596C8697-B8C7-4B48-8FBC-26E42026B771}" type="pres">
      <dgm:prSet presAssocID="{BD11E537-F8F2-41C4-8EF2-B2961C96E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C6FA530-DF21-4EBB-AEA3-AE3C5022E4D3}" type="pres">
      <dgm:prSet presAssocID="{BD11E537-F8F2-41C4-8EF2-B2961C96EFB5}" presName="rootComposite" presStyleCnt="0"/>
      <dgm:spPr/>
      <dgm:t>
        <a:bodyPr/>
        <a:lstStyle/>
        <a:p>
          <a:endParaRPr lang="es-VE"/>
        </a:p>
      </dgm:t>
    </dgm:pt>
    <dgm:pt modelId="{6D997151-A51B-486F-980C-B06D3875918C}" type="pres">
      <dgm:prSet presAssocID="{BD11E537-F8F2-41C4-8EF2-B2961C96EFB5}" presName="rootText" presStyleLbl="node3" presStyleIdx="21" presStyleCnt="23" custScaleX="49762" custScaleY="35718" custLinFactY="-2617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2A4F4-27EE-4E6A-8D16-B3993638AFE1}" type="pres">
      <dgm:prSet presAssocID="{BD11E537-F8F2-41C4-8EF2-B2961C96EFB5}" presName="rootConnector" presStyleLbl="node3" presStyleIdx="21" presStyleCnt="23"/>
      <dgm:spPr/>
      <dgm:t>
        <a:bodyPr/>
        <a:lstStyle/>
        <a:p>
          <a:endParaRPr lang="es-ES"/>
        </a:p>
      </dgm:t>
    </dgm:pt>
    <dgm:pt modelId="{A1725BCB-2B54-4ACE-89C6-38E40CCB6FF8}" type="pres">
      <dgm:prSet presAssocID="{BD11E537-F8F2-41C4-8EF2-B2961C96EFB5}" presName="hierChild4" presStyleCnt="0"/>
      <dgm:spPr/>
      <dgm:t>
        <a:bodyPr/>
        <a:lstStyle/>
        <a:p>
          <a:endParaRPr lang="es-VE"/>
        </a:p>
      </dgm:t>
    </dgm:pt>
    <dgm:pt modelId="{5CDACD06-7B0A-47C8-8E1F-58DF0B66940A}" type="pres">
      <dgm:prSet presAssocID="{BD11E537-F8F2-41C4-8EF2-B2961C96EFB5}" presName="hierChild5" presStyleCnt="0"/>
      <dgm:spPr/>
      <dgm:t>
        <a:bodyPr/>
        <a:lstStyle/>
        <a:p>
          <a:endParaRPr lang="es-VE"/>
        </a:p>
      </dgm:t>
    </dgm:pt>
    <dgm:pt modelId="{2A46AC6F-3A3D-4F5C-A5EF-8142EAC007B8}" type="pres">
      <dgm:prSet presAssocID="{092C2BF3-C233-4F2D-9BDB-75F00F612286}" presName="Name37" presStyleLbl="parChTrans1D3" presStyleIdx="22" presStyleCnt="23"/>
      <dgm:spPr/>
      <dgm:t>
        <a:bodyPr/>
        <a:lstStyle/>
        <a:p>
          <a:endParaRPr lang="es-ES"/>
        </a:p>
      </dgm:t>
    </dgm:pt>
    <dgm:pt modelId="{2902978F-1918-4CFE-8304-312AC08405EB}" type="pres">
      <dgm:prSet presAssocID="{812C1DE9-A968-4103-9901-EC91E9E342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57C4D03-FA2F-4FF7-8AEE-417D598985D4}" type="pres">
      <dgm:prSet presAssocID="{812C1DE9-A968-4103-9901-EC91E9E342EF}" presName="rootComposite" presStyleCnt="0"/>
      <dgm:spPr/>
      <dgm:t>
        <a:bodyPr/>
        <a:lstStyle/>
        <a:p>
          <a:endParaRPr lang="es-VE"/>
        </a:p>
      </dgm:t>
    </dgm:pt>
    <dgm:pt modelId="{F0DEE5A9-6FFA-4E03-A7F4-5F0B177CE5B1}" type="pres">
      <dgm:prSet presAssocID="{812C1DE9-A968-4103-9901-EC91E9E342EF}" presName="rootText" presStyleLbl="node3" presStyleIdx="22" presStyleCnt="23" custScaleX="49762" custScaleY="35718" custLinFactY="-3000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300CEF-0F36-4F9A-9E3D-D31034B1BE62}" type="pres">
      <dgm:prSet presAssocID="{812C1DE9-A968-4103-9901-EC91E9E342EF}" presName="rootConnector" presStyleLbl="node3" presStyleIdx="22" presStyleCnt="23"/>
      <dgm:spPr/>
      <dgm:t>
        <a:bodyPr/>
        <a:lstStyle/>
        <a:p>
          <a:endParaRPr lang="es-ES"/>
        </a:p>
      </dgm:t>
    </dgm:pt>
    <dgm:pt modelId="{5680039C-9C5B-472F-88B6-B698F54F4E76}" type="pres">
      <dgm:prSet presAssocID="{812C1DE9-A968-4103-9901-EC91E9E342EF}" presName="hierChild4" presStyleCnt="0"/>
      <dgm:spPr/>
      <dgm:t>
        <a:bodyPr/>
        <a:lstStyle/>
        <a:p>
          <a:endParaRPr lang="es-VE"/>
        </a:p>
      </dgm:t>
    </dgm:pt>
    <dgm:pt modelId="{FA9C5D1B-1887-4699-A847-32CE497B1DB6}" type="pres">
      <dgm:prSet presAssocID="{812C1DE9-A968-4103-9901-EC91E9E342EF}" presName="hierChild5" presStyleCnt="0"/>
      <dgm:spPr/>
      <dgm:t>
        <a:bodyPr/>
        <a:lstStyle/>
        <a:p>
          <a:endParaRPr lang="es-VE"/>
        </a:p>
      </dgm:t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VE"/>
        </a:p>
      </dgm:t>
    </dgm:pt>
  </dgm:ptLst>
  <dgm:cxnLst>
    <dgm:cxn modelId="{219F8772-8F3E-4EC3-B5AF-B8781502D8EE}" type="presOf" srcId="{F9EBB4B6-3901-463B-B987-3BECF54962B0}" destId="{45911DB7-31F1-4092-8348-2756741D85DD}" srcOrd="1" destOrd="0" presId="urn:microsoft.com/office/officeart/2005/8/layout/orgChart1"/>
    <dgm:cxn modelId="{0AB8715A-F30C-4A69-A0E7-5163A22617CA}" type="presOf" srcId="{57FFDEC6-254A-4089-A4AE-7594319D0106}" destId="{E48810BB-3225-4808-B3C9-1DCEBA62AD97}" srcOrd="1" destOrd="0" presId="urn:microsoft.com/office/officeart/2005/8/layout/orgChart1"/>
    <dgm:cxn modelId="{93A2F488-543B-4B64-8020-4A3F45235F8E}" type="presOf" srcId="{57FFDEC6-254A-4089-A4AE-7594319D0106}" destId="{C63F15B6-D296-4D15-95C0-F1787CFAF2C1}" srcOrd="0" destOrd="0" presId="urn:microsoft.com/office/officeart/2005/8/layout/orgChart1"/>
    <dgm:cxn modelId="{48A0C650-86F5-4B3F-9156-8C67B312A88A}" type="presOf" srcId="{75AC53AD-6916-4756-8D20-AB64114C45B5}" destId="{8DB75B0A-7BA9-44BD-B70A-2FEA2C6CA010}" srcOrd="0" destOrd="0" presId="urn:microsoft.com/office/officeart/2005/8/layout/orgChart1"/>
    <dgm:cxn modelId="{92217085-C37F-40CD-960E-074ACD11CA8B}" type="presOf" srcId="{C53A54D6-176D-4B3C-A74C-06A6352FC659}" destId="{85688AB1-F2B6-4193-8107-0D20A1010CC1}" srcOrd="0" destOrd="0" presId="urn:microsoft.com/office/officeart/2005/8/layout/orgChart1"/>
    <dgm:cxn modelId="{5BA2A7BE-6D3B-46EE-9712-5D4491160671}" type="presOf" srcId="{D495618B-31F6-4923-97DD-C1EE7E159753}" destId="{487E64B9-B5C9-47F3-98BF-348542FB6C21}" srcOrd="1" destOrd="0" presId="urn:microsoft.com/office/officeart/2005/8/layout/orgChart1"/>
    <dgm:cxn modelId="{8D973CFE-7128-489D-8A3F-5830954CB051}" type="presOf" srcId="{A9B82296-3507-4804-8B94-302D62CE953C}" destId="{8E85CE2A-4957-4BEB-B380-D0F463349334}" srcOrd="0" destOrd="0" presId="urn:microsoft.com/office/officeart/2005/8/layout/orgChart1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83787D2E-2690-4912-989A-D7027AB98F25}" type="presOf" srcId="{B09B5C5A-D049-4DF7-963C-16663191B564}" destId="{FB65F238-9014-464E-B154-5667F9B97E7B}" srcOrd="0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F6E032E7-BA1A-4C00-A407-D40219979FBD}" type="presOf" srcId="{AC07F691-7851-4102-BD00-F55630195997}" destId="{496C4139-F7DE-4354-899B-9E3C7B946128}" srcOrd="0" destOrd="0" presId="urn:microsoft.com/office/officeart/2005/8/layout/orgChart1"/>
    <dgm:cxn modelId="{87C34568-97EA-4A16-A2D3-747BE9D48B96}" type="presOf" srcId="{0456CE44-5B31-4A25-BB40-E6E087124AC2}" destId="{500D7810-8E7E-43C3-897D-41356266EDBA}" srcOrd="0" destOrd="0" presId="urn:microsoft.com/office/officeart/2005/8/layout/orgChart1"/>
    <dgm:cxn modelId="{5AA8C5B2-F7B3-4E39-9276-E83DE304E200}" type="presOf" srcId="{5434FBE2-9179-4337-AD99-C3B92EE7D2D5}" destId="{9334AF8A-98EF-4987-9695-41BB340466C4}" srcOrd="0" destOrd="0" presId="urn:microsoft.com/office/officeart/2005/8/layout/orgChart1"/>
    <dgm:cxn modelId="{E708A92C-4CE2-4D32-9B81-FB65178D6E36}" type="presOf" srcId="{0AA3C783-7A29-411C-AC6B-F4C8B15BE174}" destId="{7249C5D8-9F39-4597-A785-0179CA7B4E61}" srcOrd="0" destOrd="0" presId="urn:microsoft.com/office/officeart/2005/8/layout/orgChart1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ABC0DE0F-F491-4F3E-AC06-7F39CD857E81}" type="presOf" srcId="{83460B03-7A9B-4068-8C7E-0C893B6A441D}" destId="{107749B1-8F0D-42DA-A1E8-D440E8FFA5BB}" srcOrd="0" destOrd="0" presId="urn:microsoft.com/office/officeart/2005/8/layout/orgChart1"/>
    <dgm:cxn modelId="{A6982C7F-BEEA-486E-A55B-16E09B84AEBA}" type="presOf" srcId="{F87E4A0C-F0E1-4780-BBAC-7405EFEFE365}" destId="{EBAAD9FA-8448-4C91-946B-146656E6F5D9}" srcOrd="0" destOrd="0" presId="urn:microsoft.com/office/officeart/2005/8/layout/orgChart1"/>
    <dgm:cxn modelId="{97F79AC7-73F1-44A5-A303-5D3318DED34E}" type="presOf" srcId="{A193E7F6-50EE-4395-96D0-486238DC7F61}" destId="{A0A3A4AD-3246-4BA5-9B30-E2CC47BB3B48}" srcOrd="1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6DE68F1A-2FE2-404B-A04D-ADA0E28E0F0F}" type="presOf" srcId="{A9724A01-07E4-456B-9643-F3C165073CF1}" destId="{AE14900D-197C-4F0C-82CF-0082FC8B125D}" srcOrd="0" destOrd="0" presId="urn:microsoft.com/office/officeart/2005/8/layout/orgChart1"/>
    <dgm:cxn modelId="{2E9E617D-CC95-4BF8-B27B-9ACE412F22BE}" srcId="{AC07F691-7851-4102-BD00-F55630195997}" destId="{A193E7F6-50EE-4395-96D0-486238DC7F61}" srcOrd="2" destOrd="0" parTransId="{38B1CEF8-1497-4525-9DC5-94C429AE9828}" sibTransId="{57B13698-6A5D-47D0-BC4A-B2B2EBA9C9E9}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CC75C41A-EBF3-4F43-958F-FD5AA7F3004A}" srcId="{A9724A01-07E4-456B-9643-F3C165073CF1}" destId="{87FBC535-F8C0-49A4-AB5A-41E5C4DD985C}" srcOrd="3" destOrd="0" parTransId="{79D3150B-AA82-4119-80C0-891FA9A4900D}" sibTransId="{106C5917-3534-42DF-9184-5063A5D208B4}"/>
    <dgm:cxn modelId="{9DE35FF6-76B1-4C8F-8F33-61D0E90C5D72}" type="presOf" srcId="{092C2BF3-C233-4F2D-9BDB-75F00F612286}" destId="{2A46AC6F-3A3D-4F5C-A5EF-8142EAC007B8}" srcOrd="0" destOrd="0" presId="urn:microsoft.com/office/officeart/2005/8/layout/orgChart1"/>
    <dgm:cxn modelId="{04B4AD7B-D4C6-4D8F-89DB-053214F3436F}" type="presOf" srcId="{AC7221A4-F1E7-483E-9F21-64102C8AF0FB}" destId="{365EE7EC-BD2E-4E95-BE9C-608090E7D684}" srcOrd="1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E1CA3315-6E6A-47CF-B807-148B32EA9367}" type="presOf" srcId="{0456CE44-5B31-4A25-BB40-E6E087124AC2}" destId="{A606AE61-8EE6-446C-8782-C4133E3E6660}" srcOrd="1" destOrd="0" presId="urn:microsoft.com/office/officeart/2005/8/layout/orgChart1"/>
    <dgm:cxn modelId="{1EDAB85D-3AC7-4612-A9E1-05AEE0833B65}" type="presOf" srcId="{4C8C1962-BEF4-469B-ACD5-E83CFCF84F03}" destId="{56AE3C5E-E7D7-4954-916E-00C39F2BF84C}" srcOrd="0" destOrd="0" presId="urn:microsoft.com/office/officeart/2005/8/layout/orgChart1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966A9199-E721-4C1C-A458-324D0C3B9E8A}" type="presOf" srcId="{0A095EAE-0089-4029-8F48-2970EBFE6E54}" destId="{AFEBEC94-E7EA-4B76-A021-1D5E3D3EB125}" srcOrd="0" destOrd="0" presId="urn:microsoft.com/office/officeart/2005/8/layout/orgChart1"/>
    <dgm:cxn modelId="{44A81C76-D2E0-4887-861C-1DCE9C32CF7A}" type="presOf" srcId="{A0CCE908-112E-4307-9443-4F0ECF185976}" destId="{6653AC4E-C3BF-4C8F-861F-02AD24242E73}" srcOrd="1" destOrd="0" presId="urn:microsoft.com/office/officeart/2005/8/layout/orgChart1"/>
    <dgm:cxn modelId="{26510639-33D5-4B02-BF81-73F50B0E3390}" type="presOf" srcId="{197569C8-D3DD-4B4D-9711-C4E3482D4805}" destId="{7B5AD9BD-F263-49A5-ACD2-54E699680082}" srcOrd="0" destOrd="0" presId="urn:microsoft.com/office/officeart/2005/8/layout/orgChart1"/>
    <dgm:cxn modelId="{8C165C4D-34AE-4A0A-BDDD-D21F3CED9D95}" type="presOf" srcId="{1B06F1FC-9356-49EA-8B6E-11F735DA6D8B}" destId="{233C4B97-A3F4-4825-9C53-1DBB153A2A1B}" srcOrd="1" destOrd="0" presId="urn:microsoft.com/office/officeart/2005/8/layout/orgChart1"/>
    <dgm:cxn modelId="{E6ADCB8E-9478-44C7-BBF0-C39400519AA3}" type="presOf" srcId="{1B06F1FC-9356-49EA-8B6E-11F735DA6D8B}" destId="{61371ABF-0F59-4F33-BB88-090A359AC9D2}" srcOrd="0" destOrd="0" presId="urn:microsoft.com/office/officeart/2005/8/layout/orgChart1"/>
    <dgm:cxn modelId="{DAADD20F-7E27-425F-8C34-AADE91D3A9B7}" type="presOf" srcId="{BD11E537-F8F2-41C4-8EF2-B2961C96EFB5}" destId="{6D997151-A51B-486F-980C-B06D3875918C}" srcOrd="0" destOrd="0" presId="urn:microsoft.com/office/officeart/2005/8/layout/orgChart1"/>
    <dgm:cxn modelId="{5CAB94A5-AFBF-40BB-9069-5288CD43E92C}" type="presOf" srcId="{7D6AB61A-3A65-4008-A9D9-180A98347C3C}" destId="{2569AA24-CF08-47D1-9781-EC5017112F48}" srcOrd="1" destOrd="0" presId="urn:microsoft.com/office/officeart/2005/8/layout/orgChart1"/>
    <dgm:cxn modelId="{0F0CB4C4-6A77-442F-9E13-FB7DFC9D484C}" type="presOf" srcId="{7A9AC662-570F-415E-8C9F-D6EE5C1990FB}" destId="{BC2E9CDA-6857-4BC9-A14A-9E8FFB537EE5}" srcOrd="0" destOrd="0" presId="urn:microsoft.com/office/officeart/2005/8/layout/orgChart1"/>
    <dgm:cxn modelId="{EF75CF5B-0460-4049-9C1B-6A12D2639B57}" type="presOf" srcId="{4B08358E-362D-421C-BAB9-F01609B2C6B0}" destId="{6AEF0BC2-D93C-4A56-8E14-C9FE8483FA0C}" srcOrd="0" destOrd="0" presId="urn:microsoft.com/office/officeart/2005/8/layout/orgChart1"/>
    <dgm:cxn modelId="{6588D6E1-34A2-4AEE-A248-AD14072FCDFF}" type="presOf" srcId="{13E5BBF8-8D71-4E0C-BB32-FACB6CD4671D}" destId="{26645C4B-A06C-44CE-8693-EE3CC6EB087D}" srcOrd="0" destOrd="0" presId="urn:microsoft.com/office/officeart/2005/8/layout/orgChart1"/>
    <dgm:cxn modelId="{98613CFC-5D13-42F0-83C4-E9AD51D970C8}" type="presOf" srcId="{38B1CEF8-1497-4525-9DC5-94C429AE9828}" destId="{11BBBE79-77DC-49FB-A26E-1DCF665E1FE7}" srcOrd="0" destOrd="0" presId="urn:microsoft.com/office/officeart/2005/8/layout/orgChart1"/>
    <dgm:cxn modelId="{EC553C12-BB19-4569-A103-32899AE6E722}" type="presOf" srcId="{F53BC44D-7494-4F9E-BE82-55E9B1602D27}" destId="{E55E1BB0-7E25-4F9E-8407-640AE44B54F8}" srcOrd="0" destOrd="0" presId="urn:microsoft.com/office/officeart/2005/8/layout/orgChart1"/>
    <dgm:cxn modelId="{92BE5C7B-2453-4399-A279-9D3E74245F49}" type="presOf" srcId="{A9B82296-3507-4804-8B94-302D62CE953C}" destId="{1C0E5DB1-9E87-482D-97D4-49F4B317E3DF}" srcOrd="1" destOrd="0" presId="urn:microsoft.com/office/officeart/2005/8/layout/orgChart1"/>
    <dgm:cxn modelId="{5813C802-AD00-4541-9320-32F645FD80AC}" type="presOf" srcId="{FDFBB6B0-E2AB-4E05-90B6-D6A42D4CA711}" destId="{C4B08A1D-B13B-42C7-9AA0-9718FE4AA5F0}" srcOrd="0" destOrd="0" presId="urn:microsoft.com/office/officeart/2005/8/layout/orgChart1"/>
    <dgm:cxn modelId="{667A65ED-EB7E-4BB2-B52D-070192657836}" type="presOf" srcId="{457EB344-2AB3-42B0-A00B-5CF2046E03AC}" destId="{55D9065C-CA49-4D42-B85D-714F93680BDA}" srcOrd="0" destOrd="0" presId="urn:microsoft.com/office/officeart/2005/8/layout/orgChart1"/>
    <dgm:cxn modelId="{F9C0A210-0E58-4AAB-9560-DE1EA7F45AC9}" type="presOf" srcId="{8CB98EB7-DAC1-4E26-8010-96C9A3DF9468}" destId="{5030EF24-BC2C-4279-BE65-29C42B39ABAB}" srcOrd="0" destOrd="0" presId="urn:microsoft.com/office/officeart/2005/8/layout/orgChart1"/>
    <dgm:cxn modelId="{B5F831FC-3D1E-440E-ADB1-AD4739E27E8A}" type="presOf" srcId="{F53BC44D-7494-4F9E-BE82-55E9B1602D27}" destId="{65995964-DC8F-47EE-8498-FC41A81C3EB2}" srcOrd="1" destOrd="0" presId="urn:microsoft.com/office/officeart/2005/8/layout/orgChart1"/>
    <dgm:cxn modelId="{07396A26-1FA3-4C69-93F2-FE8B7452541A}" type="presOf" srcId="{1039F6D9-4492-4C74-B988-6050C55DECEE}" destId="{905C9969-BF36-4D6F-B22D-A437426F3B25}" srcOrd="1" destOrd="0" presId="urn:microsoft.com/office/officeart/2005/8/layout/orgChart1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0A393D01-7C62-476F-85A6-398339BD2E29}" type="presOf" srcId="{79D3150B-AA82-4119-80C0-891FA9A4900D}" destId="{3B4DCECC-843B-48DA-81E1-1A3D2310CF2C}" srcOrd="0" destOrd="0" presId="urn:microsoft.com/office/officeart/2005/8/layout/orgChart1"/>
    <dgm:cxn modelId="{40343F47-C5BF-4695-80C2-16F21D9B2F03}" type="presOf" srcId="{47217040-3296-4E5F-9D66-98B006D2726F}" destId="{739F3A67-5890-4DC2-AB50-739742FD917D}" srcOrd="0" destOrd="0" presId="urn:microsoft.com/office/officeart/2005/8/layout/orgChart1"/>
    <dgm:cxn modelId="{6A910023-BDC7-4BC7-97A3-4BC3F3203027}" type="presOf" srcId="{2F3A0A8B-9E50-456A-9BF6-F0722D8ACCE0}" destId="{256039B0-A11E-4F8A-9027-B96B9AFECF8F}" srcOrd="1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5A061035-CB81-459B-A0C2-CA2C3DB85B7C}" type="presOf" srcId="{8C262133-7EA4-486E-8DF6-14F672DF124B}" destId="{65233A38-1C2D-4C96-924A-B5EEBDC038CA}" srcOrd="1" destOrd="0" presId="urn:microsoft.com/office/officeart/2005/8/layout/orgChart1"/>
    <dgm:cxn modelId="{52E4EA71-DFF5-413D-92ED-D8F7FBF352E6}" type="presOf" srcId="{27EAF497-FC35-42FE-A8CE-2EFF60CCC7C4}" destId="{B725D947-BF80-423B-BFA7-8D568D45882C}" srcOrd="1" destOrd="0" presId="urn:microsoft.com/office/officeart/2005/8/layout/orgChart1"/>
    <dgm:cxn modelId="{1A377048-DA72-418E-AF3A-B07A44C848B6}" type="presOf" srcId="{1039F6D9-4492-4C74-B988-6050C55DECEE}" destId="{DBCA2203-E712-4CDA-929D-6D85693A1DCB}" srcOrd="0" destOrd="0" presId="urn:microsoft.com/office/officeart/2005/8/layout/orgChart1"/>
    <dgm:cxn modelId="{A4EF92E9-441F-4132-B1FF-3DAF12F5F5BF}" type="presOf" srcId="{2F3A0A8B-9E50-456A-9BF6-F0722D8ACCE0}" destId="{A01756B7-9F13-48A2-8E4D-47B7E903EC85}" srcOrd="0" destOrd="0" presId="urn:microsoft.com/office/officeart/2005/8/layout/orgChart1"/>
    <dgm:cxn modelId="{1C753270-5665-42F8-8A08-1B6570AE8D26}" type="presOf" srcId="{D495618B-31F6-4923-97DD-C1EE7E159753}" destId="{5FC59908-8B24-4C11-80BD-8F833FD80F86}" srcOrd="0" destOrd="0" presId="urn:microsoft.com/office/officeart/2005/8/layout/orgChart1"/>
    <dgm:cxn modelId="{685631C8-AA89-4749-BFDE-8364BE99F146}" srcId="{2F3A0A8B-9E50-456A-9BF6-F0722D8ACCE0}" destId="{A9B82296-3507-4804-8B94-302D62CE953C}" srcOrd="4" destOrd="0" parTransId="{5434FBE2-9179-4337-AD99-C3B92EE7D2D5}" sibTransId="{18AFBEC7-81AB-41B5-9EF8-335CAF5A901A}"/>
    <dgm:cxn modelId="{D8906C28-9889-4AA8-8156-9B87FF6EBEE3}" type="presOf" srcId="{99F0F40A-761E-47BB-AE2F-FDD1A0D7336A}" destId="{70BECF15-118F-4D64-873E-3B24F26C87DB}" srcOrd="0" destOrd="0" presId="urn:microsoft.com/office/officeart/2005/8/layout/orgChart1"/>
    <dgm:cxn modelId="{33C21F22-8996-4276-90BF-62FFBAFCE4C9}" type="presOf" srcId="{7FA46DD5-16B6-414E-A02E-DF9286CD0435}" destId="{808363DB-D5BC-411F-BE7D-155BEB806DBB}" srcOrd="0" destOrd="0" presId="urn:microsoft.com/office/officeart/2005/8/layout/orgChart1"/>
    <dgm:cxn modelId="{E82E8049-109A-43F2-9F31-5A5A0E1D86E5}" type="presOf" srcId="{60D3E5D2-C4C9-4446-99A7-BBB894186F35}" destId="{EC049301-2C75-49A2-9F54-5A154E7F6F88}" srcOrd="0" destOrd="0" presId="urn:microsoft.com/office/officeart/2005/8/layout/orgChart1"/>
    <dgm:cxn modelId="{C2D8643E-BAD3-4F2D-A383-FD8E25C952B3}" type="presOf" srcId="{812C1DE9-A968-4103-9901-EC91E9E342EF}" destId="{F3300CEF-0F36-4F9A-9E3D-D31034B1BE62}" srcOrd="1" destOrd="0" presId="urn:microsoft.com/office/officeart/2005/8/layout/orgChart1"/>
    <dgm:cxn modelId="{6201FBE4-4C11-4AD2-A9BB-A1B5E26BCE50}" type="presOf" srcId="{78E0E884-44BC-47FB-BF56-FB6AC7A38B0A}" destId="{55D89B50-A497-4619-866C-90B8857D3459}" srcOrd="0" destOrd="0" presId="urn:microsoft.com/office/officeart/2005/8/layout/orgChart1"/>
    <dgm:cxn modelId="{C4467DF8-CECE-4D45-889F-9A85C62D6613}" srcId="{BBDC82D8-9CFB-4498-98F3-8516BF5ADFD3}" destId="{0456CE44-5B31-4A25-BB40-E6E087124AC2}" srcOrd="4" destOrd="0" parTransId="{457EB344-2AB3-42B0-A00B-5CF2046E03AC}" sibTransId="{940C7A86-CBEA-42F4-B60D-682761549808}"/>
    <dgm:cxn modelId="{6DBFBB17-23E1-4157-A9AA-496044774569}" type="presOf" srcId="{87FBC535-F8C0-49A4-AB5A-41E5C4DD985C}" destId="{174E8497-61BD-4FE3-A4D6-BFDC38787993}" srcOrd="0" destOrd="0" presId="urn:microsoft.com/office/officeart/2005/8/layout/orgChart1"/>
    <dgm:cxn modelId="{3E865DAD-E956-4B90-98D4-1BB6A62B0966}" type="presOf" srcId="{73CBFCCE-09C5-4BAF-BEBE-FDA08FB964E9}" destId="{F1543C94-A7BA-4C5E-AE59-4CF4E019E36D}" srcOrd="0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6DF714D9-6900-4C3E-95BF-D552C3B9A4DF}" type="presOf" srcId="{83460B03-7A9B-4068-8C7E-0C893B6A441D}" destId="{BD21D235-A225-4A71-B8E2-2E52D495E914}" srcOrd="1" destOrd="0" presId="urn:microsoft.com/office/officeart/2005/8/layout/orgChart1"/>
    <dgm:cxn modelId="{272EC1F1-CB86-4C8D-A37C-137567EA40B1}" type="presOf" srcId="{BD11E537-F8F2-41C4-8EF2-B2961C96EFB5}" destId="{E182A4F4-27EE-4E6A-8D16-B3993638AFE1}" srcOrd="1" destOrd="0" presId="urn:microsoft.com/office/officeart/2005/8/layout/orgChart1"/>
    <dgm:cxn modelId="{A7B67CF7-96DB-4DAB-A023-FED3DF317D33}" type="presOf" srcId="{A5F352CD-4DFD-4FB4-9BD6-5593A78C48EE}" destId="{C670F2ED-B934-4B5B-A400-6AA0487C049C}" srcOrd="0" destOrd="0" presId="urn:microsoft.com/office/officeart/2005/8/layout/orgChart1"/>
    <dgm:cxn modelId="{2A409143-34D5-4A50-A451-C7B07F9DF290}" type="presOf" srcId="{47217040-3296-4E5F-9D66-98B006D2726F}" destId="{F0535436-2B50-4948-97EF-07AE8FF959EF}" srcOrd="1" destOrd="0" presId="urn:microsoft.com/office/officeart/2005/8/layout/orgChart1"/>
    <dgm:cxn modelId="{A67F5EA1-4811-434F-8398-611EEA482109}" type="presOf" srcId="{A9724A01-07E4-456B-9643-F3C165073CF1}" destId="{A57D3E9E-15BA-40E4-8C65-83D0899B0488}" srcOrd="1" destOrd="0" presId="urn:microsoft.com/office/officeart/2005/8/layout/orgChart1"/>
    <dgm:cxn modelId="{243436C5-DC7B-4F07-85A2-989C2BBEC2E0}" type="presOf" srcId="{03C95253-DD16-415D-9AAB-BA076EF09D96}" destId="{72A1D55C-42C3-4879-A14C-AB2D889C7F75}" srcOrd="0" destOrd="0" presId="urn:microsoft.com/office/officeart/2005/8/layout/orgChart1"/>
    <dgm:cxn modelId="{33DD505D-5223-48E0-9E33-74F9E5C49E52}" type="presOf" srcId="{860B377B-DDC6-46BA-A680-0AB88E930629}" destId="{636EBC9E-1373-4A6C-9365-81AD599B0DF6}" srcOrd="1" destOrd="0" presId="urn:microsoft.com/office/officeart/2005/8/layout/orgChart1"/>
    <dgm:cxn modelId="{1603199A-D921-4D47-B5C3-F717E35E1A18}" type="presOf" srcId="{AC07F691-7851-4102-BD00-F55630195997}" destId="{B84915E3-E163-466E-B1C0-4161863636AD}" srcOrd="1" destOrd="0" presId="urn:microsoft.com/office/officeart/2005/8/layout/orgChart1"/>
    <dgm:cxn modelId="{D3CC981E-3592-4C1B-B08D-43FDE2BA9C10}" type="presOf" srcId="{27EAF497-FC35-42FE-A8CE-2EFF60CCC7C4}" destId="{B40EE1E7-65E6-44DC-B876-4B6E58299796}" srcOrd="0" destOrd="0" presId="urn:microsoft.com/office/officeart/2005/8/layout/orgChart1"/>
    <dgm:cxn modelId="{3E9843F7-8420-49F8-AF13-5E89EB7F42FA}" type="presOf" srcId="{02BE79F4-19B2-4379-AFEC-BABE4FFA0CA9}" destId="{3CBF43E2-6E38-4478-8099-927ECE96FB31}" srcOrd="0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752AE55C-A828-427D-9ED6-85AD7BD36986}" type="presOf" srcId="{75AC53AD-6916-4756-8D20-AB64114C45B5}" destId="{3118A623-F288-431B-BE05-BA7B16D6C541}" srcOrd="1" destOrd="0" presId="urn:microsoft.com/office/officeart/2005/8/layout/orgChart1"/>
    <dgm:cxn modelId="{E6D24E97-ECCA-4232-809F-6A3029149ACF}" type="presOf" srcId="{860B377B-DDC6-46BA-A680-0AB88E930629}" destId="{BDCAEA94-2B87-4D82-82BE-3D1231BFB90A}" srcOrd="0" destOrd="0" presId="urn:microsoft.com/office/officeart/2005/8/layout/orgChart1"/>
    <dgm:cxn modelId="{A9EF192F-C8F7-41DC-82B0-FB2E0BF630C2}" type="presOf" srcId="{5A2CD79C-4B5D-4A05-9ACD-F7F7C5FD3321}" destId="{F43939D9-AD84-4C52-90E6-1FA02DEA7A38}" srcOrd="0" destOrd="0" presId="urn:microsoft.com/office/officeart/2005/8/layout/orgChart1"/>
    <dgm:cxn modelId="{76F8F4AB-EF5E-4E93-896A-835005307CAA}" type="presOf" srcId="{F9EBB4B6-3901-463B-B987-3BECF54962B0}" destId="{09BC563B-2672-4387-9A96-32EBF4CC8B53}" srcOrd="0" destOrd="0" presId="urn:microsoft.com/office/officeart/2005/8/layout/orgChart1"/>
    <dgm:cxn modelId="{D6BCFDAC-F455-4C8A-B39F-309BFF4564F1}" srcId="{0456CE44-5B31-4A25-BB40-E6E087124AC2}" destId="{BD11E537-F8F2-41C4-8EF2-B2961C96EFB5}" srcOrd="3" destOrd="0" parTransId="{0A095EAE-0089-4029-8F48-2970EBFE6E54}" sibTransId="{58465062-4F44-4725-B58A-16E8B7EBF34F}"/>
    <dgm:cxn modelId="{FDA7B361-C9FB-4099-AF92-1CC8EF557E31}" type="presOf" srcId="{8C262133-7EA4-486E-8DF6-14F672DF124B}" destId="{8787648C-F94D-4AF7-BECA-A758DE561223}" srcOrd="0" destOrd="0" presId="urn:microsoft.com/office/officeart/2005/8/layout/orgChart1"/>
    <dgm:cxn modelId="{A2363139-B4B5-4C60-8590-0F65CF994CD4}" srcId="{AC07F691-7851-4102-BD00-F55630195997}" destId="{A0CCE908-112E-4307-9443-4F0ECF185976}" srcOrd="4" destOrd="0" parTransId="{73CBFCCE-09C5-4BAF-BEBE-FDA08FB964E9}" sibTransId="{E373368D-74E7-4D9F-B6E2-B65AB960229E}"/>
    <dgm:cxn modelId="{F047D13A-847A-4F2F-97A8-954FB0306ECA}" type="presOf" srcId="{7D6AB61A-3A65-4008-A9D9-180A98347C3C}" destId="{D5AEA2C1-DF56-4341-8A19-FBBC466921B8}" srcOrd="0" destOrd="0" presId="urn:microsoft.com/office/officeart/2005/8/layout/orgChart1"/>
    <dgm:cxn modelId="{D79E311E-F031-43DA-9880-4F20E461D187}" type="presOf" srcId="{BBDC82D8-9CFB-4498-98F3-8516BF5ADFD3}" destId="{93278D0D-0240-4329-ADA9-D94E66BA3A52}" srcOrd="1" destOrd="0" presId="urn:microsoft.com/office/officeart/2005/8/layout/orgChart1"/>
    <dgm:cxn modelId="{DF31B58A-4A52-4F49-A988-90563BAB5716}" type="presOf" srcId="{98E6CFDC-7FB9-4F8B-91EB-481A9628DE91}" destId="{FA692E16-C330-4EBF-8BF0-87C53B7B2345}" srcOrd="1" destOrd="0" presId="urn:microsoft.com/office/officeart/2005/8/layout/orgChart1"/>
    <dgm:cxn modelId="{A98B8512-E308-47FD-88D9-F8C2DCD55C76}" type="presOf" srcId="{A20EDA59-3534-45BF-9F71-73F1A7145A32}" destId="{26305454-7F09-4154-A8B9-0FD86F0C51C1}" srcOrd="0" destOrd="0" presId="urn:microsoft.com/office/officeart/2005/8/layout/orgChart1"/>
    <dgm:cxn modelId="{CA080D03-16BA-4C43-8836-7EA4D28CF1E6}" type="presOf" srcId="{A0CCE908-112E-4307-9443-4F0ECF185976}" destId="{261402EB-2017-4401-BFF0-EFA1704BCFB7}" srcOrd="0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BCD2CE19-716E-4504-B7A4-8BD1B66802CA}" srcId="{2F3A0A8B-9E50-456A-9BF6-F0722D8ACCE0}" destId="{83460B03-7A9B-4068-8C7E-0C893B6A441D}" srcOrd="5" destOrd="0" parTransId="{03C95253-DD16-415D-9AAB-BA076EF09D96}" sibTransId="{DED1DAF3-40A4-4F53-9EC3-E685B236036C}"/>
    <dgm:cxn modelId="{751DFD9A-A8C2-4B90-B7B7-29F1EE46ED63}" type="presOf" srcId="{87FBC535-F8C0-49A4-AB5A-41E5C4DD985C}" destId="{5A1AA4F1-6FB6-467B-A095-509BE866E626}" srcOrd="1" destOrd="0" presId="urn:microsoft.com/office/officeart/2005/8/layout/orgChart1"/>
    <dgm:cxn modelId="{65161C6C-FE09-40F2-8ECC-A9750AE4EAF8}" type="presOf" srcId="{A193E7F6-50EE-4395-96D0-486238DC7F61}" destId="{6D56C1AA-C6AD-4398-B3B8-766E8416BD12}" srcOrd="0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4D22B4BB-8BEF-4276-9157-03302D266EDC}" type="presOf" srcId="{7FA46DD5-16B6-414E-A02E-DF9286CD0435}" destId="{4D80E144-AAF9-4D1C-91E8-AB2405CAB433}" srcOrd="1" destOrd="0" presId="urn:microsoft.com/office/officeart/2005/8/layout/orgChart1"/>
    <dgm:cxn modelId="{48032FAD-3A57-499C-86A0-31DA4E972C08}" type="presOf" srcId="{AC7221A4-F1E7-483E-9F21-64102C8AF0FB}" destId="{AEC36508-AC9E-4613-9215-9B811EB938C5}" srcOrd="0" destOrd="0" presId="urn:microsoft.com/office/officeart/2005/8/layout/orgChart1"/>
    <dgm:cxn modelId="{5A3E9A09-4B1E-47CB-9C93-CD8D439BCC76}" type="presOf" srcId="{FFF215A7-CBBA-4C9E-82C6-996C53AB50ED}" destId="{35AE3D1C-DCF9-4EF5-91B6-B7E61C7FC131}" srcOrd="0" destOrd="0" presId="urn:microsoft.com/office/officeart/2005/8/layout/orgChart1"/>
    <dgm:cxn modelId="{5549252F-8DD0-4B86-80A8-72B3FBA9DFD2}" srcId="{0456CE44-5B31-4A25-BB40-E6E087124AC2}" destId="{812C1DE9-A968-4103-9901-EC91E9E342EF}" srcOrd="4" destOrd="0" parTransId="{092C2BF3-C233-4F2D-9BDB-75F00F612286}" sibTransId="{82334018-BE83-404D-B2B7-316E4C9399CC}"/>
    <dgm:cxn modelId="{0E48E5B1-1D07-48EC-9103-19F3D93372D1}" type="presOf" srcId="{CA9DD852-1B92-4013-8796-699E4EFC24B2}" destId="{8B0A9F61-2D30-4B0A-B2D4-F58AE81583B3}" srcOrd="0" destOrd="0" presId="urn:microsoft.com/office/officeart/2005/8/layout/orgChart1"/>
    <dgm:cxn modelId="{1392F5FE-E31C-49EF-8886-CB79A5C241FC}" type="presOf" srcId="{02BE79F4-19B2-4379-AFEC-BABE4FFA0CA9}" destId="{85D87517-7179-45CA-807A-6F9889A748D6}" srcOrd="1" destOrd="0" presId="urn:microsoft.com/office/officeart/2005/8/layout/orgChart1"/>
    <dgm:cxn modelId="{7ABBDB55-3646-4655-82A7-120361B7DF5A}" type="presOf" srcId="{BBDC82D8-9CFB-4498-98F3-8516BF5ADFD3}" destId="{1CF622C2-E5EC-4F28-A883-5B0C4B89EFC5}" srcOrd="0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06BC8046-3CA7-475C-9930-B1882C90211E}" type="presOf" srcId="{4C8C1962-BEF4-469B-ACD5-E83CFCF84F03}" destId="{63B3C50A-688E-4F5B-A720-7711A2656FEA}" srcOrd="1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1F12EFA3-8C2D-464F-B580-3A8881641E31}" type="presOf" srcId="{98E6CFDC-7FB9-4F8B-91EB-481A9628DE91}" destId="{F63EDF41-03D6-4D33-AEAC-5DDB1A5DFFC2}" srcOrd="0" destOrd="0" presId="urn:microsoft.com/office/officeart/2005/8/layout/orgChart1"/>
    <dgm:cxn modelId="{99C2F45D-E46B-4856-AD4E-0DBD480D7945}" type="presOf" srcId="{5500FF39-3E3E-426D-96EF-6F36E23DFA7E}" destId="{F858AF38-6B1F-4341-927A-8D39409E0DB1}" srcOrd="0" destOrd="0" presId="urn:microsoft.com/office/officeart/2005/8/layout/orgChart1"/>
    <dgm:cxn modelId="{2D2DCA01-C9BF-4B8B-B469-0C01B0DD2936}" type="presOf" srcId="{3C338167-7732-4B02-8F6B-C569E210560B}" destId="{8303009B-2A33-4182-A384-AC625DE85614}" srcOrd="0" destOrd="0" presId="urn:microsoft.com/office/officeart/2005/8/layout/orgChart1"/>
    <dgm:cxn modelId="{4B166365-C3F2-4335-BD8A-D0C0E96053B4}" srcId="{2F3A0A8B-9E50-456A-9BF6-F0722D8ACCE0}" destId="{57FFDEC6-254A-4089-A4AE-7594319D0106}" srcOrd="3" destOrd="0" parTransId="{7A9AC662-570F-415E-8C9F-D6EE5C1990FB}" sibTransId="{BEEEE312-80A4-4A91-9E41-A309FA99FD81}"/>
    <dgm:cxn modelId="{D5A74E57-9B2C-4D3D-9A69-F660E4604A3B}" type="presOf" srcId="{D9CFB7BD-65D0-44DA-A669-5162B3F6DA6F}" destId="{02185363-C286-4F99-91E9-9D114693BD3C}" srcOrd="0" destOrd="0" presId="urn:microsoft.com/office/officeart/2005/8/layout/orgChart1"/>
    <dgm:cxn modelId="{3A821BBE-470A-4716-A8F9-8B14CA48D00C}" srcId="{AC07F691-7851-4102-BD00-F55630195997}" destId="{F53BC44D-7494-4F9E-BE82-55E9B1602D27}" srcOrd="3" destOrd="0" parTransId="{60D3E5D2-C4C9-4446-99A7-BBB894186F35}" sibTransId="{A4AEA642-B33A-4E6B-9C3E-3C942D21E88B}"/>
    <dgm:cxn modelId="{95A2D775-6826-4C50-A641-A9D8059505B0}" type="presOf" srcId="{812C1DE9-A968-4103-9901-EC91E9E342EF}" destId="{F0DEE5A9-6FFA-4E03-A7F4-5F0B177CE5B1}" srcOrd="0" destOrd="0" presId="urn:microsoft.com/office/officeart/2005/8/layout/orgChart1"/>
    <dgm:cxn modelId="{27C502D8-D48A-4BF3-A3A3-4A98827B5DA4}" type="presParOf" srcId="{C4B08A1D-B13B-42C7-9AA0-9718FE4AA5F0}" destId="{5232BA95-E921-447D-83C0-72D3823E498F}" srcOrd="0" destOrd="0" presId="urn:microsoft.com/office/officeart/2005/8/layout/orgChart1"/>
    <dgm:cxn modelId="{AD4C0901-4588-4020-B266-7CDC5A56E859}" type="presParOf" srcId="{5232BA95-E921-447D-83C0-72D3823E498F}" destId="{F792DFAD-BBA3-4978-AF90-90812B558FD5}" srcOrd="0" destOrd="0" presId="urn:microsoft.com/office/officeart/2005/8/layout/orgChart1"/>
    <dgm:cxn modelId="{AFF7C2E7-5F5E-4CF8-AF45-C2500A4F9E91}" type="presParOf" srcId="{F792DFAD-BBA3-4978-AF90-90812B558FD5}" destId="{1CF622C2-E5EC-4F28-A883-5B0C4B89EFC5}" srcOrd="0" destOrd="0" presId="urn:microsoft.com/office/officeart/2005/8/layout/orgChart1"/>
    <dgm:cxn modelId="{198BE3B2-91C0-4E47-9F25-F9076D44AAF5}" type="presParOf" srcId="{F792DFAD-BBA3-4978-AF90-90812B558FD5}" destId="{93278D0D-0240-4329-ADA9-D94E66BA3A52}" srcOrd="1" destOrd="0" presId="urn:microsoft.com/office/officeart/2005/8/layout/orgChart1"/>
    <dgm:cxn modelId="{D551E960-0319-43EA-88A4-090FB00C7328}" type="presParOf" srcId="{5232BA95-E921-447D-83C0-72D3823E498F}" destId="{8D1A414D-D43A-4162-B67B-88BA51E732C9}" srcOrd="1" destOrd="0" presId="urn:microsoft.com/office/officeart/2005/8/layout/orgChart1"/>
    <dgm:cxn modelId="{AE15EE2F-7598-4CA4-A1E4-E77710AB65DB}" type="presParOf" srcId="{8D1A414D-D43A-4162-B67B-88BA51E732C9}" destId="{55D89B50-A497-4619-866C-90B8857D3459}" srcOrd="0" destOrd="0" presId="urn:microsoft.com/office/officeart/2005/8/layout/orgChart1"/>
    <dgm:cxn modelId="{04E51A3C-AFDF-4088-819D-634AD9E6D848}" type="presParOf" srcId="{8D1A414D-D43A-4162-B67B-88BA51E732C9}" destId="{42A34684-7C15-4C78-812C-EF678C85FAC9}" srcOrd="1" destOrd="0" presId="urn:microsoft.com/office/officeart/2005/8/layout/orgChart1"/>
    <dgm:cxn modelId="{33F17B48-AE78-49CF-B629-E3906D0A9DCB}" type="presParOf" srcId="{42A34684-7C15-4C78-812C-EF678C85FAC9}" destId="{4A494C25-BA15-4B38-A806-71C630FC18F0}" srcOrd="0" destOrd="0" presId="urn:microsoft.com/office/officeart/2005/8/layout/orgChart1"/>
    <dgm:cxn modelId="{37A8D2BF-AF04-445E-A7F1-16F37040D0FE}" type="presParOf" srcId="{4A494C25-BA15-4B38-A806-71C630FC18F0}" destId="{8787648C-F94D-4AF7-BECA-A758DE561223}" srcOrd="0" destOrd="0" presId="urn:microsoft.com/office/officeart/2005/8/layout/orgChart1"/>
    <dgm:cxn modelId="{70A08B4C-05A5-4DBC-B5FF-6F1BC7840274}" type="presParOf" srcId="{4A494C25-BA15-4B38-A806-71C630FC18F0}" destId="{65233A38-1C2D-4C96-924A-B5EEBDC038CA}" srcOrd="1" destOrd="0" presId="urn:microsoft.com/office/officeart/2005/8/layout/orgChart1"/>
    <dgm:cxn modelId="{F3C2DD06-CEBA-4C1F-9A47-53CBAC1DC1E6}" type="presParOf" srcId="{42A34684-7C15-4C78-812C-EF678C85FAC9}" destId="{DF6CB964-E115-4A6D-B480-3175FA0DADBC}" srcOrd="1" destOrd="0" presId="urn:microsoft.com/office/officeart/2005/8/layout/orgChart1"/>
    <dgm:cxn modelId="{DB9A1A95-6150-498C-9E65-239477AF2275}" type="presParOf" srcId="{DF6CB964-E115-4A6D-B480-3175FA0DADBC}" destId="{02185363-C286-4F99-91E9-9D114693BD3C}" srcOrd="0" destOrd="0" presId="urn:microsoft.com/office/officeart/2005/8/layout/orgChart1"/>
    <dgm:cxn modelId="{E68415A3-3DB9-4A52-ACA5-BC68C483888E}" type="presParOf" srcId="{DF6CB964-E115-4A6D-B480-3175FA0DADBC}" destId="{7CFE1A07-068A-40A5-A4D2-D31652E2EFF4}" srcOrd="1" destOrd="0" presId="urn:microsoft.com/office/officeart/2005/8/layout/orgChart1"/>
    <dgm:cxn modelId="{B97D4434-2E6E-4EB6-A4B1-587FFDBEC78F}" type="presParOf" srcId="{7CFE1A07-068A-40A5-A4D2-D31652E2EFF4}" destId="{1175CAA4-E8AD-40C2-ACE4-FE9F5998F44C}" srcOrd="0" destOrd="0" presId="urn:microsoft.com/office/officeart/2005/8/layout/orgChart1"/>
    <dgm:cxn modelId="{6A56262E-EB1F-434A-84DC-56500B19B6F6}" type="presParOf" srcId="{1175CAA4-E8AD-40C2-ACE4-FE9F5998F44C}" destId="{808363DB-D5BC-411F-BE7D-155BEB806DBB}" srcOrd="0" destOrd="0" presId="urn:microsoft.com/office/officeart/2005/8/layout/orgChart1"/>
    <dgm:cxn modelId="{023589AB-532E-4597-A859-84834904F544}" type="presParOf" srcId="{1175CAA4-E8AD-40C2-ACE4-FE9F5998F44C}" destId="{4D80E144-AAF9-4D1C-91E8-AB2405CAB433}" srcOrd="1" destOrd="0" presId="urn:microsoft.com/office/officeart/2005/8/layout/orgChart1"/>
    <dgm:cxn modelId="{FC7D1096-8D02-46DA-8A49-758FFC4CF507}" type="presParOf" srcId="{7CFE1A07-068A-40A5-A4D2-D31652E2EFF4}" destId="{719B5B75-1459-44AF-A910-29963A9ED110}" srcOrd="1" destOrd="0" presId="urn:microsoft.com/office/officeart/2005/8/layout/orgChart1"/>
    <dgm:cxn modelId="{8EEEAA7A-D82C-40FA-A829-CDED3B730A15}" type="presParOf" srcId="{7CFE1A07-068A-40A5-A4D2-D31652E2EFF4}" destId="{40BF37F1-45A8-430D-858B-7F642DF7E0BE}" srcOrd="2" destOrd="0" presId="urn:microsoft.com/office/officeart/2005/8/layout/orgChart1"/>
    <dgm:cxn modelId="{854D911C-2F04-4B33-894F-1D8F2A540940}" type="presParOf" srcId="{DF6CB964-E115-4A6D-B480-3175FA0DADBC}" destId="{8303009B-2A33-4182-A384-AC625DE85614}" srcOrd="2" destOrd="0" presId="urn:microsoft.com/office/officeart/2005/8/layout/orgChart1"/>
    <dgm:cxn modelId="{AE726DA0-0624-4CBE-9929-FBC98B84AD57}" type="presParOf" srcId="{DF6CB964-E115-4A6D-B480-3175FA0DADBC}" destId="{BF6A8A8C-10DD-4088-B79C-776970E1B60F}" srcOrd="3" destOrd="0" presId="urn:microsoft.com/office/officeart/2005/8/layout/orgChart1"/>
    <dgm:cxn modelId="{6122566A-65D5-412B-A83C-95EE5A1CDEFD}" type="presParOf" srcId="{BF6A8A8C-10DD-4088-B79C-776970E1B60F}" destId="{376D09D0-92C5-4007-9EEE-9A0ABA672E7A}" srcOrd="0" destOrd="0" presId="urn:microsoft.com/office/officeart/2005/8/layout/orgChart1"/>
    <dgm:cxn modelId="{2750CE57-0406-4773-AA59-73A01AEB2D39}" type="presParOf" srcId="{376D09D0-92C5-4007-9EEE-9A0ABA672E7A}" destId="{09BC563B-2672-4387-9A96-32EBF4CC8B53}" srcOrd="0" destOrd="0" presId="urn:microsoft.com/office/officeart/2005/8/layout/orgChart1"/>
    <dgm:cxn modelId="{4BC8FF76-8CD2-4BF8-BAA7-0EB5E2887DCD}" type="presParOf" srcId="{376D09D0-92C5-4007-9EEE-9A0ABA672E7A}" destId="{45911DB7-31F1-4092-8348-2756741D85DD}" srcOrd="1" destOrd="0" presId="urn:microsoft.com/office/officeart/2005/8/layout/orgChart1"/>
    <dgm:cxn modelId="{5199FE27-BA9C-43B8-A283-CB62D69C8E6A}" type="presParOf" srcId="{BF6A8A8C-10DD-4088-B79C-776970E1B60F}" destId="{F40543AB-CA25-46B2-858F-01AF2265C36D}" srcOrd="1" destOrd="0" presId="urn:microsoft.com/office/officeart/2005/8/layout/orgChart1"/>
    <dgm:cxn modelId="{6D76FB75-C7BC-474E-AB9D-3227975BA5D6}" type="presParOf" srcId="{BF6A8A8C-10DD-4088-B79C-776970E1B60F}" destId="{3B8188E9-A27A-4E8E-9EF0-94C6B474C277}" srcOrd="2" destOrd="0" presId="urn:microsoft.com/office/officeart/2005/8/layout/orgChart1"/>
    <dgm:cxn modelId="{A58C705D-C695-49C2-9CD7-1421B75522F6}" type="presParOf" srcId="{DF6CB964-E115-4A6D-B480-3175FA0DADBC}" destId="{8B0A9F61-2D30-4B0A-B2D4-F58AE81583B3}" srcOrd="4" destOrd="0" presId="urn:microsoft.com/office/officeart/2005/8/layout/orgChart1"/>
    <dgm:cxn modelId="{100CC418-CD5A-4DBF-8D74-DEE32DFDC039}" type="presParOf" srcId="{DF6CB964-E115-4A6D-B480-3175FA0DADBC}" destId="{067EC811-1806-484C-83B6-F29EA710DABE}" srcOrd="5" destOrd="0" presId="urn:microsoft.com/office/officeart/2005/8/layout/orgChart1"/>
    <dgm:cxn modelId="{97523352-C655-4E5B-9D74-1988AF2DF4C1}" type="presParOf" srcId="{067EC811-1806-484C-83B6-F29EA710DABE}" destId="{9A5AE174-0F1A-4673-AC43-B738F704E509}" srcOrd="0" destOrd="0" presId="urn:microsoft.com/office/officeart/2005/8/layout/orgChart1"/>
    <dgm:cxn modelId="{8757683F-81E1-41C2-AB74-FCABBD119C28}" type="presParOf" srcId="{9A5AE174-0F1A-4673-AC43-B738F704E509}" destId="{739F3A67-5890-4DC2-AB50-739742FD917D}" srcOrd="0" destOrd="0" presId="urn:microsoft.com/office/officeart/2005/8/layout/orgChart1"/>
    <dgm:cxn modelId="{EFD6CEBF-EEAA-4338-B045-3BF1237D88C6}" type="presParOf" srcId="{9A5AE174-0F1A-4673-AC43-B738F704E509}" destId="{F0535436-2B50-4948-97EF-07AE8FF959EF}" srcOrd="1" destOrd="0" presId="urn:microsoft.com/office/officeart/2005/8/layout/orgChart1"/>
    <dgm:cxn modelId="{57B768E3-041C-4BE5-92C1-DDDDD01EB0B8}" type="presParOf" srcId="{067EC811-1806-484C-83B6-F29EA710DABE}" destId="{A6CDAAEF-F5D7-47F9-9BAC-083C1C6D91E5}" srcOrd="1" destOrd="0" presId="urn:microsoft.com/office/officeart/2005/8/layout/orgChart1"/>
    <dgm:cxn modelId="{F0DE305D-2452-4B90-A7E2-23CBD1E40001}" type="presParOf" srcId="{067EC811-1806-484C-83B6-F29EA710DABE}" destId="{ADDA439B-3257-475D-ACFB-EBC560858F7F}" srcOrd="2" destOrd="0" presId="urn:microsoft.com/office/officeart/2005/8/layout/orgChart1"/>
    <dgm:cxn modelId="{57B1326B-9DE7-42C3-BDC6-EC7CBEDDFDD8}" type="presParOf" srcId="{42A34684-7C15-4C78-812C-EF678C85FAC9}" destId="{F988A408-9A2D-4421-AEC7-BA06E9BC8292}" srcOrd="2" destOrd="0" presId="urn:microsoft.com/office/officeart/2005/8/layout/orgChart1"/>
    <dgm:cxn modelId="{F424F87F-CF19-404B-B8F2-CF754E568AEC}" type="presParOf" srcId="{8D1A414D-D43A-4162-B67B-88BA51E732C9}" destId="{35AE3D1C-DCF9-4EF5-91B6-B7E61C7FC131}" srcOrd="2" destOrd="0" presId="urn:microsoft.com/office/officeart/2005/8/layout/orgChart1"/>
    <dgm:cxn modelId="{EC98E158-4D8F-4644-9CA1-ED910AF08AC8}" type="presParOf" srcId="{8D1A414D-D43A-4162-B67B-88BA51E732C9}" destId="{385097AE-33CA-4CAD-AD5B-ED9A067AFECD}" srcOrd="3" destOrd="0" presId="urn:microsoft.com/office/officeart/2005/8/layout/orgChart1"/>
    <dgm:cxn modelId="{10F114A7-3A06-424A-9121-FC9BC830E2F2}" type="presParOf" srcId="{385097AE-33CA-4CAD-AD5B-ED9A067AFECD}" destId="{9D4976FF-24E3-4B57-BDD6-1AE5DEEA2E39}" srcOrd="0" destOrd="0" presId="urn:microsoft.com/office/officeart/2005/8/layout/orgChart1"/>
    <dgm:cxn modelId="{61907D7A-8B7C-454D-820A-E257CC5CA820}" type="presParOf" srcId="{9D4976FF-24E3-4B57-BDD6-1AE5DEEA2E39}" destId="{A01756B7-9F13-48A2-8E4D-47B7E903EC85}" srcOrd="0" destOrd="0" presId="urn:microsoft.com/office/officeart/2005/8/layout/orgChart1"/>
    <dgm:cxn modelId="{7F09C117-B626-4B6D-B4AD-453A13329674}" type="presParOf" srcId="{9D4976FF-24E3-4B57-BDD6-1AE5DEEA2E39}" destId="{256039B0-A11E-4F8A-9027-B96B9AFECF8F}" srcOrd="1" destOrd="0" presId="urn:microsoft.com/office/officeart/2005/8/layout/orgChart1"/>
    <dgm:cxn modelId="{FA7FA250-9DB8-4154-A787-D89432C6D252}" type="presParOf" srcId="{385097AE-33CA-4CAD-AD5B-ED9A067AFECD}" destId="{B7874E51-4AE8-4E70-B28C-298C2588AFDB}" srcOrd="1" destOrd="0" presId="urn:microsoft.com/office/officeart/2005/8/layout/orgChart1"/>
    <dgm:cxn modelId="{7656FC37-7E29-4F4C-AC73-7BE89F6A73EA}" type="presParOf" srcId="{B7874E51-4AE8-4E70-B28C-298C2588AFDB}" destId="{5030EF24-BC2C-4279-BE65-29C42B39ABAB}" srcOrd="0" destOrd="0" presId="urn:microsoft.com/office/officeart/2005/8/layout/orgChart1"/>
    <dgm:cxn modelId="{DD6031E3-3F94-4031-AD8F-8F5CAD2F0583}" type="presParOf" srcId="{B7874E51-4AE8-4E70-B28C-298C2588AFDB}" destId="{4217BC6A-E5B1-4388-8ED8-FA9E86417FC3}" srcOrd="1" destOrd="0" presId="urn:microsoft.com/office/officeart/2005/8/layout/orgChart1"/>
    <dgm:cxn modelId="{B1C189A2-F427-4483-BD68-34F205662C83}" type="presParOf" srcId="{4217BC6A-E5B1-4388-8ED8-FA9E86417FC3}" destId="{7970BE62-ECB0-4BE1-9390-737124DB58E0}" srcOrd="0" destOrd="0" presId="urn:microsoft.com/office/officeart/2005/8/layout/orgChart1"/>
    <dgm:cxn modelId="{D7266E7A-20F3-46A3-AD56-C450F71AB458}" type="presParOf" srcId="{7970BE62-ECB0-4BE1-9390-737124DB58E0}" destId="{D5AEA2C1-DF56-4341-8A19-FBBC466921B8}" srcOrd="0" destOrd="0" presId="urn:microsoft.com/office/officeart/2005/8/layout/orgChart1"/>
    <dgm:cxn modelId="{83FEE348-C571-4DF9-B835-C6CF431BE5B4}" type="presParOf" srcId="{7970BE62-ECB0-4BE1-9390-737124DB58E0}" destId="{2569AA24-CF08-47D1-9781-EC5017112F48}" srcOrd="1" destOrd="0" presId="urn:microsoft.com/office/officeart/2005/8/layout/orgChart1"/>
    <dgm:cxn modelId="{8361D45E-81FC-4923-984B-89918D8E3010}" type="presParOf" srcId="{4217BC6A-E5B1-4388-8ED8-FA9E86417FC3}" destId="{F274386C-8702-4D07-9A59-31E627C27956}" srcOrd="1" destOrd="0" presId="urn:microsoft.com/office/officeart/2005/8/layout/orgChart1"/>
    <dgm:cxn modelId="{5584D466-BE67-44C1-A3D7-C69AC953B083}" type="presParOf" srcId="{4217BC6A-E5B1-4388-8ED8-FA9E86417FC3}" destId="{3B9092C9-CA35-4AF9-ADCB-5590E8C84624}" srcOrd="2" destOrd="0" presId="urn:microsoft.com/office/officeart/2005/8/layout/orgChart1"/>
    <dgm:cxn modelId="{279BAF34-F3B7-43FC-A319-BCC7268F5369}" type="presParOf" srcId="{B7874E51-4AE8-4E70-B28C-298C2588AFDB}" destId="{7249C5D8-9F39-4597-A785-0179CA7B4E61}" srcOrd="2" destOrd="0" presId="urn:microsoft.com/office/officeart/2005/8/layout/orgChart1"/>
    <dgm:cxn modelId="{6009C4FD-DCE6-4101-BB5B-9D0795D6B486}" type="presParOf" srcId="{B7874E51-4AE8-4E70-B28C-298C2588AFDB}" destId="{DAA74656-E4D7-4EC3-8B7B-AF4F166798F8}" srcOrd="3" destOrd="0" presId="urn:microsoft.com/office/officeart/2005/8/layout/orgChart1"/>
    <dgm:cxn modelId="{B855B52F-6B1A-4EA3-AA05-BDC5622EF6C4}" type="presParOf" srcId="{DAA74656-E4D7-4EC3-8B7B-AF4F166798F8}" destId="{88A52E89-BC1B-4035-A54E-A292A4AF3581}" srcOrd="0" destOrd="0" presId="urn:microsoft.com/office/officeart/2005/8/layout/orgChart1"/>
    <dgm:cxn modelId="{3D74FB20-80EA-491D-8C17-6EB3CFB94352}" type="presParOf" srcId="{88A52E89-BC1B-4035-A54E-A292A4AF3581}" destId="{8DB75B0A-7BA9-44BD-B70A-2FEA2C6CA010}" srcOrd="0" destOrd="0" presId="urn:microsoft.com/office/officeart/2005/8/layout/orgChart1"/>
    <dgm:cxn modelId="{EEAA6601-7E08-4F91-8460-76B9121FE2F6}" type="presParOf" srcId="{88A52E89-BC1B-4035-A54E-A292A4AF3581}" destId="{3118A623-F288-431B-BE05-BA7B16D6C541}" srcOrd="1" destOrd="0" presId="urn:microsoft.com/office/officeart/2005/8/layout/orgChart1"/>
    <dgm:cxn modelId="{B87BE6B3-1DB3-42AE-A642-890D56018BC1}" type="presParOf" srcId="{DAA74656-E4D7-4EC3-8B7B-AF4F166798F8}" destId="{48737F07-69CD-42C8-B9B6-86353DBB5762}" srcOrd="1" destOrd="0" presId="urn:microsoft.com/office/officeart/2005/8/layout/orgChart1"/>
    <dgm:cxn modelId="{ABCB70B1-1F49-481C-B295-CD67D536BE7D}" type="presParOf" srcId="{DAA74656-E4D7-4EC3-8B7B-AF4F166798F8}" destId="{E69FC168-7702-4773-8CD3-D574EB30D610}" srcOrd="2" destOrd="0" presId="urn:microsoft.com/office/officeart/2005/8/layout/orgChart1"/>
    <dgm:cxn modelId="{826D3F39-6D55-40F2-BD89-8A0605108810}" type="presParOf" srcId="{B7874E51-4AE8-4E70-B28C-298C2588AFDB}" destId="{F43939D9-AD84-4C52-90E6-1FA02DEA7A38}" srcOrd="4" destOrd="0" presId="urn:microsoft.com/office/officeart/2005/8/layout/orgChart1"/>
    <dgm:cxn modelId="{F48BEF97-DA88-41F3-A97A-053E4519E1D1}" type="presParOf" srcId="{B7874E51-4AE8-4E70-B28C-298C2588AFDB}" destId="{218C7759-3CEC-4C16-9993-40CC7FC09424}" srcOrd="5" destOrd="0" presId="urn:microsoft.com/office/officeart/2005/8/layout/orgChart1"/>
    <dgm:cxn modelId="{01F09109-D991-4C65-93FA-99B8B7FD40A5}" type="presParOf" srcId="{218C7759-3CEC-4C16-9993-40CC7FC09424}" destId="{6936D50B-3AF8-4734-9AC6-B7E4BEDA2801}" srcOrd="0" destOrd="0" presId="urn:microsoft.com/office/officeart/2005/8/layout/orgChart1"/>
    <dgm:cxn modelId="{8742CB54-B236-445F-A057-54722CDDC756}" type="presParOf" srcId="{6936D50B-3AF8-4734-9AC6-B7E4BEDA2801}" destId="{B40EE1E7-65E6-44DC-B876-4B6E58299796}" srcOrd="0" destOrd="0" presId="urn:microsoft.com/office/officeart/2005/8/layout/orgChart1"/>
    <dgm:cxn modelId="{EF6FAFCC-2E51-433A-9D05-743247D1CEA2}" type="presParOf" srcId="{6936D50B-3AF8-4734-9AC6-B7E4BEDA2801}" destId="{B725D947-BF80-423B-BFA7-8D568D45882C}" srcOrd="1" destOrd="0" presId="urn:microsoft.com/office/officeart/2005/8/layout/orgChart1"/>
    <dgm:cxn modelId="{2EACC60D-ADAF-4BB0-BED0-D280C12EA19A}" type="presParOf" srcId="{218C7759-3CEC-4C16-9993-40CC7FC09424}" destId="{6EB7AC95-627E-4084-905A-08DEAA88665D}" srcOrd="1" destOrd="0" presId="urn:microsoft.com/office/officeart/2005/8/layout/orgChart1"/>
    <dgm:cxn modelId="{F0DBF1C5-59AD-45D0-B818-6BA2C1EC112D}" type="presParOf" srcId="{218C7759-3CEC-4C16-9993-40CC7FC09424}" destId="{699AA169-D315-4E95-8C8C-7CB163B42F62}" srcOrd="2" destOrd="0" presId="urn:microsoft.com/office/officeart/2005/8/layout/orgChart1"/>
    <dgm:cxn modelId="{408EA9D9-84C6-476F-8DCB-02713009FAE4}" type="presParOf" srcId="{B7874E51-4AE8-4E70-B28C-298C2588AFDB}" destId="{BC2E9CDA-6857-4BC9-A14A-9E8FFB537EE5}" srcOrd="6" destOrd="0" presId="urn:microsoft.com/office/officeart/2005/8/layout/orgChart1"/>
    <dgm:cxn modelId="{91A8E04B-9109-47DA-993D-C28C35F39F5E}" type="presParOf" srcId="{B7874E51-4AE8-4E70-B28C-298C2588AFDB}" destId="{E4981855-9A4C-497D-A52D-6C0445DB7899}" srcOrd="7" destOrd="0" presId="urn:microsoft.com/office/officeart/2005/8/layout/orgChart1"/>
    <dgm:cxn modelId="{5F751234-0DFF-42A7-8F68-9F1AAD697343}" type="presParOf" srcId="{E4981855-9A4C-497D-A52D-6C0445DB7899}" destId="{920F9AE7-AAFC-4792-8B21-FA0FE2926F3F}" srcOrd="0" destOrd="0" presId="urn:microsoft.com/office/officeart/2005/8/layout/orgChart1"/>
    <dgm:cxn modelId="{48D22908-3A70-4D7F-A3ED-5CE810EB55C6}" type="presParOf" srcId="{920F9AE7-AAFC-4792-8B21-FA0FE2926F3F}" destId="{C63F15B6-D296-4D15-95C0-F1787CFAF2C1}" srcOrd="0" destOrd="0" presId="urn:microsoft.com/office/officeart/2005/8/layout/orgChart1"/>
    <dgm:cxn modelId="{2126B41B-6DB7-41DB-AD3D-4E20568C97F9}" type="presParOf" srcId="{920F9AE7-AAFC-4792-8B21-FA0FE2926F3F}" destId="{E48810BB-3225-4808-B3C9-1DCEBA62AD97}" srcOrd="1" destOrd="0" presId="urn:microsoft.com/office/officeart/2005/8/layout/orgChart1"/>
    <dgm:cxn modelId="{94827E73-60D9-47D3-907D-1DCD8E5BC8CC}" type="presParOf" srcId="{E4981855-9A4C-497D-A52D-6C0445DB7899}" destId="{CFDF98BE-901D-4129-AA29-146FD46B5454}" srcOrd="1" destOrd="0" presId="urn:microsoft.com/office/officeart/2005/8/layout/orgChart1"/>
    <dgm:cxn modelId="{6444B8ED-DECB-4B60-B0C7-3C372E590DA9}" type="presParOf" srcId="{E4981855-9A4C-497D-A52D-6C0445DB7899}" destId="{EE451863-37AB-42C2-9B14-03244A2E59B0}" srcOrd="2" destOrd="0" presId="urn:microsoft.com/office/officeart/2005/8/layout/orgChart1"/>
    <dgm:cxn modelId="{3C57EC23-03F4-456D-B365-5FB7771FBB47}" type="presParOf" srcId="{B7874E51-4AE8-4E70-B28C-298C2588AFDB}" destId="{9334AF8A-98EF-4987-9695-41BB340466C4}" srcOrd="8" destOrd="0" presId="urn:microsoft.com/office/officeart/2005/8/layout/orgChart1"/>
    <dgm:cxn modelId="{06ABF3A7-D938-4742-9780-99903A27869F}" type="presParOf" srcId="{B7874E51-4AE8-4E70-B28C-298C2588AFDB}" destId="{77DCB9BF-9ADD-4077-8EDE-93A54EEDC37F}" srcOrd="9" destOrd="0" presId="urn:microsoft.com/office/officeart/2005/8/layout/orgChart1"/>
    <dgm:cxn modelId="{903E0D6B-1965-450C-A0BC-DE01406B7C46}" type="presParOf" srcId="{77DCB9BF-9ADD-4077-8EDE-93A54EEDC37F}" destId="{81F10F90-9A75-40A4-ABAC-1E1ED4EDA94F}" srcOrd="0" destOrd="0" presId="urn:microsoft.com/office/officeart/2005/8/layout/orgChart1"/>
    <dgm:cxn modelId="{C0D1F176-1DF5-43A3-81AF-CA2ABF40C82A}" type="presParOf" srcId="{81F10F90-9A75-40A4-ABAC-1E1ED4EDA94F}" destId="{8E85CE2A-4957-4BEB-B380-D0F463349334}" srcOrd="0" destOrd="0" presId="urn:microsoft.com/office/officeart/2005/8/layout/orgChart1"/>
    <dgm:cxn modelId="{CC0FBEB4-AE80-4541-AC58-A61FDE6F4B62}" type="presParOf" srcId="{81F10F90-9A75-40A4-ABAC-1E1ED4EDA94F}" destId="{1C0E5DB1-9E87-482D-97D4-49F4B317E3DF}" srcOrd="1" destOrd="0" presId="urn:microsoft.com/office/officeart/2005/8/layout/orgChart1"/>
    <dgm:cxn modelId="{B201699B-97B3-4018-9F26-BD7FB4A9D7E4}" type="presParOf" srcId="{77DCB9BF-9ADD-4077-8EDE-93A54EEDC37F}" destId="{A323B548-1536-428F-8ED9-B80261CB3125}" srcOrd="1" destOrd="0" presId="urn:microsoft.com/office/officeart/2005/8/layout/orgChart1"/>
    <dgm:cxn modelId="{5C2A04D3-68CE-4A1E-8165-A9410E533C70}" type="presParOf" srcId="{77DCB9BF-9ADD-4077-8EDE-93A54EEDC37F}" destId="{12C73A39-9906-4F5A-8037-116D72CA88A3}" srcOrd="2" destOrd="0" presId="urn:microsoft.com/office/officeart/2005/8/layout/orgChart1"/>
    <dgm:cxn modelId="{15BBA1BF-9E1C-43ED-8642-26DAABC65FF4}" type="presParOf" srcId="{B7874E51-4AE8-4E70-B28C-298C2588AFDB}" destId="{72A1D55C-42C3-4879-A14C-AB2D889C7F75}" srcOrd="10" destOrd="0" presId="urn:microsoft.com/office/officeart/2005/8/layout/orgChart1"/>
    <dgm:cxn modelId="{2C6DE2B6-9203-4132-BEE6-9DF877FB65EB}" type="presParOf" srcId="{B7874E51-4AE8-4E70-B28C-298C2588AFDB}" destId="{29807AE0-AAA0-4850-A954-055B76515CA7}" srcOrd="11" destOrd="0" presId="urn:microsoft.com/office/officeart/2005/8/layout/orgChart1"/>
    <dgm:cxn modelId="{4A878D38-0DD0-439C-BB38-E6A61F147EE0}" type="presParOf" srcId="{29807AE0-AAA0-4850-A954-055B76515CA7}" destId="{66E6A51E-FD08-4E4F-B78F-AEF368DC4E10}" srcOrd="0" destOrd="0" presId="urn:microsoft.com/office/officeart/2005/8/layout/orgChart1"/>
    <dgm:cxn modelId="{C93A61D8-1798-4E33-B630-AFAA82D1F7AF}" type="presParOf" srcId="{66E6A51E-FD08-4E4F-B78F-AEF368DC4E10}" destId="{107749B1-8F0D-42DA-A1E8-D440E8FFA5BB}" srcOrd="0" destOrd="0" presId="urn:microsoft.com/office/officeart/2005/8/layout/orgChart1"/>
    <dgm:cxn modelId="{45AC64D8-E35E-4AD0-9188-058F4FC1C77A}" type="presParOf" srcId="{66E6A51E-FD08-4E4F-B78F-AEF368DC4E10}" destId="{BD21D235-A225-4A71-B8E2-2E52D495E914}" srcOrd="1" destOrd="0" presId="urn:microsoft.com/office/officeart/2005/8/layout/orgChart1"/>
    <dgm:cxn modelId="{8E0A9F38-755F-472A-9A14-C5548D01FBBF}" type="presParOf" srcId="{29807AE0-AAA0-4850-A954-055B76515CA7}" destId="{0EAB876F-7C8B-4301-9573-A4AF92AFC294}" srcOrd="1" destOrd="0" presId="urn:microsoft.com/office/officeart/2005/8/layout/orgChart1"/>
    <dgm:cxn modelId="{2D5F6C9C-1D15-4F3E-BBBD-D5AF03C0724B}" type="presParOf" srcId="{29807AE0-AAA0-4850-A954-055B76515CA7}" destId="{53C3AF8A-D3B2-4989-9889-E0C2A82C53FD}" srcOrd="2" destOrd="0" presId="urn:microsoft.com/office/officeart/2005/8/layout/orgChart1"/>
    <dgm:cxn modelId="{04D9035E-C8A6-4CB5-AB41-D10E92357C15}" type="presParOf" srcId="{385097AE-33CA-4CAD-AD5B-ED9A067AFECD}" destId="{65B9CE1B-9A8B-4D34-8CEF-2A15222B6EBB}" srcOrd="2" destOrd="0" presId="urn:microsoft.com/office/officeart/2005/8/layout/orgChart1"/>
    <dgm:cxn modelId="{390E0CE9-C368-4B13-B2D6-21C4DF5F0DC9}" type="presParOf" srcId="{8D1A414D-D43A-4162-B67B-88BA51E732C9}" destId="{85688AB1-F2B6-4193-8107-0D20A1010CC1}" srcOrd="4" destOrd="0" presId="urn:microsoft.com/office/officeart/2005/8/layout/orgChart1"/>
    <dgm:cxn modelId="{6C8A9AC1-4D89-4C2E-B69D-15403D37E768}" type="presParOf" srcId="{8D1A414D-D43A-4162-B67B-88BA51E732C9}" destId="{2E79C10F-2D11-4106-B2CA-BFBBEAE7D0E6}" srcOrd="5" destOrd="0" presId="urn:microsoft.com/office/officeart/2005/8/layout/orgChart1"/>
    <dgm:cxn modelId="{8196DC70-0D91-4DF6-91B7-68560691532F}" type="presParOf" srcId="{2E79C10F-2D11-4106-B2CA-BFBBEAE7D0E6}" destId="{C6ADDC21-5326-430E-895D-409BCDE71A42}" srcOrd="0" destOrd="0" presId="urn:microsoft.com/office/officeart/2005/8/layout/orgChart1"/>
    <dgm:cxn modelId="{BA8252BF-2B69-41CE-8148-4DF95D8FDE72}" type="presParOf" srcId="{C6ADDC21-5326-430E-895D-409BCDE71A42}" destId="{496C4139-F7DE-4354-899B-9E3C7B946128}" srcOrd="0" destOrd="0" presId="urn:microsoft.com/office/officeart/2005/8/layout/orgChart1"/>
    <dgm:cxn modelId="{BD7AF69C-DFC9-45D9-88A1-61D8FCD88D91}" type="presParOf" srcId="{C6ADDC21-5326-430E-895D-409BCDE71A42}" destId="{B84915E3-E163-466E-B1C0-4161863636AD}" srcOrd="1" destOrd="0" presId="urn:microsoft.com/office/officeart/2005/8/layout/orgChart1"/>
    <dgm:cxn modelId="{A16EC4C2-5867-462F-8432-A36E4FFBC2F9}" type="presParOf" srcId="{2E79C10F-2D11-4106-B2CA-BFBBEAE7D0E6}" destId="{C8289CDB-C9D2-43D0-9631-56E31B9F617A}" srcOrd="1" destOrd="0" presId="urn:microsoft.com/office/officeart/2005/8/layout/orgChart1"/>
    <dgm:cxn modelId="{F75683CD-33E0-42C7-B9EA-59550F177449}" type="presParOf" srcId="{C8289CDB-C9D2-43D0-9631-56E31B9F617A}" destId="{26305454-7F09-4154-A8B9-0FD86F0C51C1}" srcOrd="0" destOrd="0" presId="urn:microsoft.com/office/officeart/2005/8/layout/orgChart1"/>
    <dgm:cxn modelId="{340EBD56-5CE6-4EF8-B4FD-AEAABF5ADC8D}" type="presParOf" srcId="{C8289CDB-C9D2-43D0-9631-56E31B9F617A}" destId="{F2BFC1F0-B8AA-424C-9E40-2C6EB64B0DD9}" srcOrd="1" destOrd="0" presId="urn:microsoft.com/office/officeart/2005/8/layout/orgChart1"/>
    <dgm:cxn modelId="{60120556-94ED-449A-A9DE-3B894A7A1415}" type="presParOf" srcId="{F2BFC1F0-B8AA-424C-9E40-2C6EB64B0DD9}" destId="{743D059C-0A88-4B1A-8B9C-9293B71A8330}" srcOrd="0" destOrd="0" presId="urn:microsoft.com/office/officeart/2005/8/layout/orgChart1"/>
    <dgm:cxn modelId="{DBB2BA29-CDBF-4D12-A1AF-447DD3855E0F}" type="presParOf" srcId="{743D059C-0A88-4B1A-8B9C-9293B71A8330}" destId="{BDCAEA94-2B87-4D82-82BE-3D1231BFB90A}" srcOrd="0" destOrd="0" presId="urn:microsoft.com/office/officeart/2005/8/layout/orgChart1"/>
    <dgm:cxn modelId="{C18FD0CF-72EF-4CAE-8571-EDBA284EE348}" type="presParOf" srcId="{743D059C-0A88-4B1A-8B9C-9293B71A8330}" destId="{636EBC9E-1373-4A6C-9365-81AD599B0DF6}" srcOrd="1" destOrd="0" presId="urn:microsoft.com/office/officeart/2005/8/layout/orgChart1"/>
    <dgm:cxn modelId="{54A45018-D8EC-440D-9719-C0E20195DD58}" type="presParOf" srcId="{F2BFC1F0-B8AA-424C-9E40-2C6EB64B0DD9}" destId="{D97552A1-CACA-4C63-9C75-D928675A7A8C}" srcOrd="1" destOrd="0" presId="urn:microsoft.com/office/officeart/2005/8/layout/orgChart1"/>
    <dgm:cxn modelId="{B2E669DD-B69A-491A-95CA-A8F70463F156}" type="presParOf" srcId="{F2BFC1F0-B8AA-424C-9E40-2C6EB64B0DD9}" destId="{91E0CF80-45B7-4F5C-9D3D-92ECF9A242A5}" srcOrd="2" destOrd="0" presId="urn:microsoft.com/office/officeart/2005/8/layout/orgChart1"/>
    <dgm:cxn modelId="{1DDA744B-9398-4994-BA62-A6C5F9DED0A8}" type="presParOf" srcId="{C8289CDB-C9D2-43D0-9631-56E31B9F617A}" destId="{26645C4B-A06C-44CE-8693-EE3CC6EB087D}" srcOrd="2" destOrd="0" presId="urn:microsoft.com/office/officeart/2005/8/layout/orgChart1"/>
    <dgm:cxn modelId="{1CE31B6C-9226-4271-A011-260213D6ECC0}" type="presParOf" srcId="{C8289CDB-C9D2-43D0-9631-56E31B9F617A}" destId="{D4428A22-3713-4857-A3B5-84834FD35816}" srcOrd="3" destOrd="0" presId="urn:microsoft.com/office/officeart/2005/8/layout/orgChart1"/>
    <dgm:cxn modelId="{E547A627-8B4B-4114-A227-87B72D94745D}" type="presParOf" srcId="{D4428A22-3713-4857-A3B5-84834FD35816}" destId="{16F2D614-80AB-4086-A5A0-986581F9259A}" srcOrd="0" destOrd="0" presId="urn:microsoft.com/office/officeart/2005/8/layout/orgChart1"/>
    <dgm:cxn modelId="{737EFAF2-E1AC-4B1C-A063-CBD78D2D0E62}" type="presParOf" srcId="{16F2D614-80AB-4086-A5A0-986581F9259A}" destId="{F63EDF41-03D6-4D33-AEAC-5DDB1A5DFFC2}" srcOrd="0" destOrd="0" presId="urn:microsoft.com/office/officeart/2005/8/layout/orgChart1"/>
    <dgm:cxn modelId="{077596F5-8418-4236-9A62-DF1BF6308CA8}" type="presParOf" srcId="{16F2D614-80AB-4086-A5A0-986581F9259A}" destId="{FA692E16-C330-4EBF-8BF0-87C53B7B2345}" srcOrd="1" destOrd="0" presId="urn:microsoft.com/office/officeart/2005/8/layout/orgChart1"/>
    <dgm:cxn modelId="{A13F6F19-E89E-4087-8D49-661743AC8D17}" type="presParOf" srcId="{D4428A22-3713-4857-A3B5-84834FD35816}" destId="{50CDA507-A94E-4E82-8119-0DE3DCCDA041}" srcOrd="1" destOrd="0" presId="urn:microsoft.com/office/officeart/2005/8/layout/orgChart1"/>
    <dgm:cxn modelId="{4A739521-74E6-4BFF-9FBC-E21ADB83F160}" type="presParOf" srcId="{D4428A22-3713-4857-A3B5-84834FD35816}" destId="{CAA5F64F-9FF7-4CBF-972D-10593F34C915}" srcOrd="2" destOrd="0" presId="urn:microsoft.com/office/officeart/2005/8/layout/orgChart1"/>
    <dgm:cxn modelId="{982EB0F3-3D0F-4FC4-BFBE-44044AD0F238}" type="presParOf" srcId="{C8289CDB-C9D2-43D0-9631-56E31B9F617A}" destId="{11BBBE79-77DC-49FB-A26E-1DCF665E1FE7}" srcOrd="4" destOrd="0" presId="urn:microsoft.com/office/officeart/2005/8/layout/orgChart1"/>
    <dgm:cxn modelId="{EBDE9F2E-59D1-4289-A0C3-A176607E5C4F}" type="presParOf" srcId="{C8289CDB-C9D2-43D0-9631-56E31B9F617A}" destId="{7D4FDC18-31B6-4CD6-A9BE-00EB606EFBE0}" srcOrd="5" destOrd="0" presId="urn:microsoft.com/office/officeart/2005/8/layout/orgChart1"/>
    <dgm:cxn modelId="{5D913C76-CA11-4677-A95C-3B6C3E6D4610}" type="presParOf" srcId="{7D4FDC18-31B6-4CD6-A9BE-00EB606EFBE0}" destId="{2A820AEF-956C-408A-B206-2DB7DA668DC2}" srcOrd="0" destOrd="0" presId="urn:microsoft.com/office/officeart/2005/8/layout/orgChart1"/>
    <dgm:cxn modelId="{380E195C-D19D-40F9-92A4-C915999AE51B}" type="presParOf" srcId="{2A820AEF-956C-408A-B206-2DB7DA668DC2}" destId="{6D56C1AA-C6AD-4398-B3B8-766E8416BD12}" srcOrd="0" destOrd="0" presId="urn:microsoft.com/office/officeart/2005/8/layout/orgChart1"/>
    <dgm:cxn modelId="{9EC1ABD4-9A31-4E59-8AD5-10D658902303}" type="presParOf" srcId="{2A820AEF-956C-408A-B206-2DB7DA668DC2}" destId="{A0A3A4AD-3246-4BA5-9B30-E2CC47BB3B48}" srcOrd="1" destOrd="0" presId="urn:microsoft.com/office/officeart/2005/8/layout/orgChart1"/>
    <dgm:cxn modelId="{C1387F46-802E-4C3C-A2C5-47120B29F925}" type="presParOf" srcId="{7D4FDC18-31B6-4CD6-A9BE-00EB606EFBE0}" destId="{A8D1A6C2-0B15-4009-B74F-8CEBCCA0DF0B}" srcOrd="1" destOrd="0" presId="urn:microsoft.com/office/officeart/2005/8/layout/orgChart1"/>
    <dgm:cxn modelId="{7641EAB1-8720-438B-AE5B-F72D92ED8407}" type="presParOf" srcId="{7D4FDC18-31B6-4CD6-A9BE-00EB606EFBE0}" destId="{3E00A047-FCD9-48F6-96A6-CF84C02B9177}" srcOrd="2" destOrd="0" presId="urn:microsoft.com/office/officeart/2005/8/layout/orgChart1"/>
    <dgm:cxn modelId="{46D9B005-4F2A-4859-8EEE-41A7CA94D219}" type="presParOf" srcId="{C8289CDB-C9D2-43D0-9631-56E31B9F617A}" destId="{EC049301-2C75-49A2-9F54-5A154E7F6F88}" srcOrd="6" destOrd="0" presId="urn:microsoft.com/office/officeart/2005/8/layout/orgChart1"/>
    <dgm:cxn modelId="{11C52AD8-1E89-4A40-8452-0E2411FFE87F}" type="presParOf" srcId="{C8289CDB-C9D2-43D0-9631-56E31B9F617A}" destId="{6B3DF332-F870-43C2-A7D5-D7FB34DFE4F5}" srcOrd="7" destOrd="0" presId="urn:microsoft.com/office/officeart/2005/8/layout/orgChart1"/>
    <dgm:cxn modelId="{2FAA7270-60F4-4E62-A2F5-D50EC443309B}" type="presParOf" srcId="{6B3DF332-F870-43C2-A7D5-D7FB34DFE4F5}" destId="{0CBA3A25-795B-47A2-8641-BB9E74495FA0}" srcOrd="0" destOrd="0" presId="urn:microsoft.com/office/officeart/2005/8/layout/orgChart1"/>
    <dgm:cxn modelId="{DB974C77-5DEB-4E91-AEE3-0CA863E272C1}" type="presParOf" srcId="{0CBA3A25-795B-47A2-8641-BB9E74495FA0}" destId="{E55E1BB0-7E25-4F9E-8407-640AE44B54F8}" srcOrd="0" destOrd="0" presId="urn:microsoft.com/office/officeart/2005/8/layout/orgChart1"/>
    <dgm:cxn modelId="{32D88433-ECB8-477A-91DC-7E972ADDCC0C}" type="presParOf" srcId="{0CBA3A25-795B-47A2-8641-BB9E74495FA0}" destId="{65995964-DC8F-47EE-8498-FC41A81C3EB2}" srcOrd="1" destOrd="0" presId="urn:microsoft.com/office/officeart/2005/8/layout/orgChart1"/>
    <dgm:cxn modelId="{7F79904B-C77C-4BB4-A340-5BCCF40274C5}" type="presParOf" srcId="{6B3DF332-F870-43C2-A7D5-D7FB34DFE4F5}" destId="{81ED9985-1D5E-498E-9162-E4595B33A206}" srcOrd="1" destOrd="0" presId="urn:microsoft.com/office/officeart/2005/8/layout/orgChart1"/>
    <dgm:cxn modelId="{362CBAD3-D18D-4356-AC1D-72131292D5E6}" type="presParOf" srcId="{6B3DF332-F870-43C2-A7D5-D7FB34DFE4F5}" destId="{7F4305A7-9E1D-4D32-A24B-ED222B1BEC0A}" srcOrd="2" destOrd="0" presId="urn:microsoft.com/office/officeart/2005/8/layout/orgChart1"/>
    <dgm:cxn modelId="{CE85A5F4-B79E-4C09-9310-C943907049F9}" type="presParOf" srcId="{C8289CDB-C9D2-43D0-9631-56E31B9F617A}" destId="{F1543C94-A7BA-4C5E-AE59-4CF4E019E36D}" srcOrd="8" destOrd="0" presId="urn:microsoft.com/office/officeart/2005/8/layout/orgChart1"/>
    <dgm:cxn modelId="{E3EE6F5F-28D3-4757-B8EE-FBE1594300AC}" type="presParOf" srcId="{C8289CDB-C9D2-43D0-9631-56E31B9F617A}" destId="{72E48632-9FCF-4372-A3D5-CCF718C1C551}" srcOrd="9" destOrd="0" presId="urn:microsoft.com/office/officeart/2005/8/layout/orgChart1"/>
    <dgm:cxn modelId="{0BFAA5E0-80B6-4B9A-A17C-3801E9493879}" type="presParOf" srcId="{72E48632-9FCF-4372-A3D5-CCF718C1C551}" destId="{ED859D3D-1BB8-4240-B69B-851AAE3F7940}" srcOrd="0" destOrd="0" presId="urn:microsoft.com/office/officeart/2005/8/layout/orgChart1"/>
    <dgm:cxn modelId="{11AB5DEE-BA04-4939-995D-939A8DB94C02}" type="presParOf" srcId="{ED859D3D-1BB8-4240-B69B-851AAE3F7940}" destId="{261402EB-2017-4401-BFF0-EFA1704BCFB7}" srcOrd="0" destOrd="0" presId="urn:microsoft.com/office/officeart/2005/8/layout/orgChart1"/>
    <dgm:cxn modelId="{F72A4E9D-0447-4233-A934-7B939D2ADA06}" type="presParOf" srcId="{ED859D3D-1BB8-4240-B69B-851AAE3F7940}" destId="{6653AC4E-C3BF-4C8F-861F-02AD24242E73}" srcOrd="1" destOrd="0" presId="urn:microsoft.com/office/officeart/2005/8/layout/orgChart1"/>
    <dgm:cxn modelId="{55F4494A-22C3-4052-A77E-2BFA1FF61BE1}" type="presParOf" srcId="{72E48632-9FCF-4372-A3D5-CCF718C1C551}" destId="{F0F191EC-B380-4AEC-9D50-201F0312D9AC}" srcOrd="1" destOrd="0" presId="urn:microsoft.com/office/officeart/2005/8/layout/orgChart1"/>
    <dgm:cxn modelId="{624A993C-A638-4A4B-B462-D4F52644238C}" type="presParOf" srcId="{72E48632-9FCF-4372-A3D5-CCF718C1C551}" destId="{24D0CDFA-9A00-4BA1-87D5-868E868F856D}" srcOrd="2" destOrd="0" presId="urn:microsoft.com/office/officeart/2005/8/layout/orgChart1"/>
    <dgm:cxn modelId="{63693358-BEB5-47CD-B307-E123BC4BAF77}" type="presParOf" srcId="{2E79C10F-2D11-4106-B2CA-BFBBEAE7D0E6}" destId="{F0E87A2D-EAD7-470D-80CE-C600983A96DE}" srcOrd="2" destOrd="0" presId="urn:microsoft.com/office/officeart/2005/8/layout/orgChart1"/>
    <dgm:cxn modelId="{3F203349-6ACC-4817-8CE6-1D164784AB78}" type="presParOf" srcId="{8D1A414D-D43A-4162-B67B-88BA51E732C9}" destId="{C670F2ED-B934-4B5B-A400-6AA0487C049C}" srcOrd="6" destOrd="0" presId="urn:microsoft.com/office/officeart/2005/8/layout/orgChart1"/>
    <dgm:cxn modelId="{5A2B5AA7-DE85-4F72-AA44-40E4F4C5A8CF}" type="presParOf" srcId="{8D1A414D-D43A-4162-B67B-88BA51E732C9}" destId="{85E2B4CA-3F77-4A0D-93F9-67E9E7B3D3B0}" srcOrd="7" destOrd="0" presId="urn:microsoft.com/office/officeart/2005/8/layout/orgChart1"/>
    <dgm:cxn modelId="{9858065B-AA6E-4383-99C2-09BC0C23E2E0}" type="presParOf" srcId="{85E2B4CA-3F77-4A0D-93F9-67E9E7B3D3B0}" destId="{59C36E96-5394-457D-B947-39704E7B6F39}" srcOrd="0" destOrd="0" presId="urn:microsoft.com/office/officeart/2005/8/layout/orgChart1"/>
    <dgm:cxn modelId="{1F20DD53-7C60-430B-9EB8-62C743AFB70F}" type="presParOf" srcId="{59C36E96-5394-457D-B947-39704E7B6F39}" destId="{AE14900D-197C-4F0C-82CF-0082FC8B125D}" srcOrd="0" destOrd="0" presId="urn:microsoft.com/office/officeart/2005/8/layout/orgChart1"/>
    <dgm:cxn modelId="{937DD688-1E32-41EF-8601-C05125443443}" type="presParOf" srcId="{59C36E96-5394-457D-B947-39704E7B6F39}" destId="{A57D3E9E-15BA-40E4-8C65-83D0899B0488}" srcOrd="1" destOrd="0" presId="urn:microsoft.com/office/officeart/2005/8/layout/orgChart1"/>
    <dgm:cxn modelId="{D66A5BBC-57C8-4235-A6D6-C70C59151D3B}" type="presParOf" srcId="{85E2B4CA-3F77-4A0D-93F9-67E9E7B3D3B0}" destId="{F55DCB57-2D2C-4968-AE97-ED3A238609FE}" srcOrd="1" destOrd="0" presId="urn:microsoft.com/office/officeart/2005/8/layout/orgChart1"/>
    <dgm:cxn modelId="{B10913C5-C905-4DE4-8779-8EB91838925C}" type="presParOf" srcId="{F55DCB57-2D2C-4968-AE97-ED3A238609FE}" destId="{7B5AD9BD-F263-49A5-ACD2-54E699680082}" srcOrd="0" destOrd="0" presId="urn:microsoft.com/office/officeart/2005/8/layout/orgChart1"/>
    <dgm:cxn modelId="{611707A1-8A53-41B7-95F8-38A3A330ED4E}" type="presParOf" srcId="{F55DCB57-2D2C-4968-AE97-ED3A238609FE}" destId="{BE2BBC07-3445-4FCF-A742-8E02797A34A4}" srcOrd="1" destOrd="0" presId="urn:microsoft.com/office/officeart/2005/8/layout/orgChart1"/>
    <dgm:cxn modelId="{D5F85215-2E44-47CD-9D82-46E74193FC8F}" type="presParOf" srcId="{BE2BBC07-3445-4FCF-A742-8E02797A34A4}" destId="{68440F23-51AF-4DE4-ADCE-1639C4216929}" srcOrd="0" destOrd="0" presId="urn:microsoft.com/office/officeart/2005/8/layout/orgChart1"/>
    <dgm:cxn modelId="{D21B4E74-2242-4E86-9F76-7230ADCF7074}" type="presParOf" srcId="{68440F23-51AF-4DE4-ADCE-1639C4216929}" destId="{3CBF43E2-6E38-4478-8099-927ECE96FB31}" srcOrd="0" destOrd="0" presId="urn:microsoft.com/office/officeart/2005/8/layout/orgChart1"/>
    <dgm:cxn modelId="{2A777AC7-FBFF-4C25-AA42-CE92E655D81A}" type="presParOf" srcId="{68440F23-51AF-4DE4-ADCE-1639C4216929}" destId="{85D87517-7179-45CA-807A-6F9889A748D6}" srcOrd="1" destOrd="0" presId="urn:microsoft.com/office/officeart/2005/8/layout/orgChart1"/>
    <dgm:cxn modelId="{03E8E239-EC7B-40DE-84C7-54E381F42848}" type="presParOf" srcId="{BE2BBC07-3445-4FCF-A742-8E02797A34A4}" destId="{A3B3A21A-6786-491F-8523-07F7D37FD4FC}" srcOrd="1" destOrd="0" presId="urn:microsoft.com/office/officeart/2005/8/layout/orgChart1"/>
    <dgm:cxn modelId="{869A568C-2046-4E72-98C7-7193DB726F09}" type="presParOf" srcId="{BE2BBC07-3445-4FCF-A742-8E02797A34A4}" destId="{94295FBF-46A0-4524-A7C9-4BE55F53AD48}" srcOrd="2" destOrd="0" presId="urn:microsoft.com/office/officeart/2005/8/layout/orgChart1"/>
    <dgm:cxn modelId="{D5D13C56-253E-4EE7-8A9D-7241C65A8301}" type="presParOf" srcId="{F55DCB57-2D2C-4968-AE97-ED3A238609FE}" destId="{6AEF0BC2-D93C-4A56-8E14-C9FE8483FA0C}" srcOrd="2" destOrd="0" presId="urn:microsoft.com/office/officeart/2005/8/layout/orgChart1"/>
    <dgm:cxn modelId="{861B8299-3A51-46E9-8B71-ADC0F06EABDC}" type="presParOf" srcId="{F55DCB57-2D2C-4968-AE97-ED3A238609FE}" destId="{AAC0C4E4-7FD4-45C5-9060-BDA764BF24A5}" srcOrd="3" destOrd="0" presId="urn:microsoft.com/office/officeart/2005/8/layout/orgChart1"/>
    <dgm:cxn modelId="{63BEC66E-D8DD-439F-8D09-C349B6708261}" type="presParOf" srcId="{AAC0C4E4-7FD4-45C5-9060-BDA764BF24A5}" destId="{867D8CE8-50E8-47FB-B8B7-8BDE34D3E7F0}" srcOrd="0" destOrd="0" presId="urn:microsoft.com/office/officeart/2005/8/layout/orgChart1"/>
    <dgm:cxn modelId="{20F02210-B940-4A19-B109-EF3AD170F05E}" type="presParOf" srcId="{867D8CE8-50E8-47FB-B8B7-8BDE34D3E7F0}" destId="{5FC59908-8B24-4C11-80BD-8F833FD80F86}" srcOrd="0" destOrd="0" presId="urn:microsoft.com/office/officeart/2005/8/layout/orgChart1"/>
    <dgm:cxn modelId="{68B2580B-4012-4068-84B7-101A27F0C686}" type="presParOf" srcId="{867D8CE8-50E8-47FB-B8B7-8BDE34D3E7F0}" destId="{487E64B9-B5C9-47F3-98BF-348542FB6C21}" srcOrd="1" destOrd="0" presId="urn:microsoft.com/office/officeart/2005/8/layout/orgChart1"/>
    <dgm:cxn modelId="{8D21BADE-3C38-41D4-981A-336BC6624377}" type="presParOf" srcId="{AAC0C4E4-7FD4-45C5-9060-BDA764BF24A5}" destId="{E5908213-1DBC-4B95-A491-D1C636D6CFAC}" srcOrd="1" destOrd="0" presId="urn:microsoft.com/office/officeart/2005/8/layout/orgChart1"/>
    <dgm:cxn modelId="{1D5E5D25-C45C-4B1E-B51A-6D4EA46D3638}" type="presParOf" srcId="{AAC0C4E4-7FD4-45C5-9060-BDA764BF24A5}" destId="{54CD3E4F-4E42-45E7-930D-C55699A6CD5E}" srcOrd="2" destOrd="0" presId="urn:microsoft.com/office/officeart/2005/8/layout/orgChart1"/>
    <dgm:cxn modelId="{5073747E-0E5A-43DA-B61D-03E67918E5FA}" type="presParOf" srcId="{F55DCB57-2D2C-4968-AE97-ED3A238609FE}" destId="{70BECF15-118F-4D64-873E-3B24F26C87DB}" srcOrd="4" destOrd="0" presId="urn:microsoft.com/office/officeart/2005/8/layout/orgChart1"/>
    <dgm:cxn modelId="{E14B4FA1-7B21-4B9F-B16D-86C19AFEECD1}" type="presParOf" srcId="{F55DCB57-2D2C-4968-AE97-ED3A238609FE}" destId="{7548DF11-E1A2-41E0-BFFC-4E040ECF241F}" srcOrd="5" destOrd="0" presId="urn:microsoft.com/office/officeart/2005/8/layout/orgChart1"/>
    <dgm:cxn modelId="{ED69FF7C-DB5A-4623-9EBD-A495BC5FFCAC}" type="presParOf" srcId="{7548DF11-E1A2-41E0-BFFC-4E040ECF241F}" destId="{F53D903A-2BC7-446F-891C-0A618E1E6A68}" srcOrd="0" destOrd="0" presId="urn:microsoft.com/office/officeart/2005/8/layout/orgChart1"/>
    <dgm:cxn modelId="{6F0C7CA3-0A13-477B-8F9B-55C72129A792}" type="presParOf" srcId="{F53D903A-2BC7-446F-891C-0A618E1E6A68}" destId="{AEC36508-AC9E-4613-9215-9B811EB938C5}" srcOrd="0" destOrd="0" presId="urn:microsoft.com/office/officeart/2005/8/layout/orgChart1"/>
    <dgm:cxn modelId="{1938B67F-D936-4866-ABBE-8EB76559C120}" type="presParOf" srcId="{F53D903A-2BC7-446F-891C-0A618E1E6A68}" destId="{365EE7EC-BD2E-4E95-BE9C-608090E7D684}" srcOrd="1" destOrd="0" presId="urn:microsoft.com/office/officeart/2005/8/layout/orgChart1"/>
    <dgm:cxn modelId="{76DB3645-E60A-44EE-A2FF-3C89A7DCF07B}" type="presParOf" srcId="{7548DF11-E1A2-41E0-BFFC-4E040ECF241F}" destId="{316C635C-DAA4-4026-9844-F822BF31E9D1}" srcOrd="1" destOrd="0" presId="urn:microsoft.com/office/officeart/2005/8/layout/orgChart1"/>
    <dgm:cxn modelId="{95307C56-6490-4343-B36B-1DB954DBE5A3}" type="presParOf" srcId="{7548DF11-E1A2-41E0-BFFC-4E040ECF241F}" destId="{13FB36DD-C0AF-470D-9116-AD0DAEA20E21}" srcOrd="2" destOrd="0" presId="urn:microsoft.com/office/officeart/2005/8/layout/orgChart1"/>
    <dgm:cxn modelId="{04CA5C11-9FCE-4B53-A261-8153DEA17C34}" type="presParOf" srcId="{F55DCB57-2D2C-4968-AE97-ED3A238609FE}" destId="{3B4DCECC-843B-48DA-81E1-1A3D2310CF2C}" srcOrd="6" destOrd="0" presId="urn:microsoft.com/office/officeart/2005/8/layout/orgChart1"/>
    <dgm:cxn modelId="{D9072BE1-3ADA-4F0D-A522-FB94DA888C10}" type="presParOf" srcId="{F55DCB57-2D2C-4968-AE97-ED3A238609FE}" destId="{1CBA7440-21DB-4BA4-BBF9-0338D21689DB}" srcOrd="7" destOrd="0" presId="urn:microsoft.com/office/officeart/2005/8/layout/orgChart1"/>
    <dgm:cxn modelId="{A133846F-9147-45E1-A55B-0775049E4C0E}" type="presParOf" srcId="{1CBA7440-21DB-4BA4-BBF9-0338D21689DB}" destId="{FF509AB3-223E-4D99-9102-725BCB4A4EDF}" srcOrd="0" destOrd="0" presId="urn:microsoft.com/office/officeart/2005/8/layout/orgChart1"/>
    <dgm:cxn modelId="{86629324-8A77-40B4-BF9A-2186D2881ADA}" type="presParOf" srcId="{FF509AB3-223E-4D99-9102-725BCB4A4EDF}" destId="{174E8497-61BD-4FE3-A4D6-BFDC38787993}" srcOrd="0" destOrd="0" presId="urn:microsoft.com/office/officeart/2005/8/layout/orgChart1"/>
    <dgm:cxn modelId="{9BD97F47-E0C2-43FF-9499-09A368199D4E}" type="presParOf" srcId="{FF509AB3-223E-4D99-9102-725BCB4A4EDF}" destId="{5A1AA4F1-6FB6-467B-A095-509BE866E626}" srcOrd="1" destOrd="0" presId="urn:microsoft.com/office/officeart/2005/8/layout/orgChart1"/>
    <dgm:cxn modelId="{DB551FB9-A1C9-4AD8-A086-FEDA07AA19D8}" type="presParOf" srcId="{1CBA7440-21DB-4BA4-BBF9-0338D21689DB}" destId="{FE6AF427-3033-4458-BA6A-983E78689617}" srcOrd="1" destOrd="0" presId="urn:microsoft.com/office/officeart/2005/8/layout/orgChart1"/>
    <dgm:cxn modelId="{A8DD1F07-3B7C-4495-A28A-32AE1488288A}" type="presParOf" srcId="{1CBA7440-21DB-4BA4-BBF9-0338D21689DB}" destId="{D8AB964D-21E4-4E71-86D3-567460151734}" srcOrd="2" destOrd="0" presId="urn:microsoft.com/office/officeart/2005/8/layout/orgChart1"/>
    <dgm:cxn modelId="{CE4EB19F-968E-4695-BB0D-0CEC860656AD}" type="presParOf" srcId="{85E2B4CA-3F77-4A0D-93F9-67E9E7B3D3B0}" destId="{88D07897-B52B-4F3F-9B2B-1B8271294639}" srcOrd="2" destOrd="0" presId="urn:microsoft.com/office/officeart/2005/8/layout/orgChart1"/>
    <dgm:cxn modelId="{252167F7-8216-470F-9CF1-7BE1FAD6A1F4}" type="presParOf" srcId="{8D1A414D-D43A-4162-B67B-88BA51E732C9}" destId="{55D9065C-CA49-4D42-B85D-714F93680BDA}" srcOrd="8" destOrd="0" presId="urn:microsoft.com/office/officeart/2005/8/layout/orgChart1"/>
    <dgm:cxn modelId="{FC9D5A01-2F4E-4967-9333-DD0CF9DCDB6B}" type="presParOf" srcId="{8D1A414D-D43A-4162-B67B-88BA51E732C9}" destId="{AD20C1DD-8719-4E60-8033-06C3A790BA9C}" srcOrd="9" destOrd="0" presId="urn:microsoft.com/office/officeart/2005/8/layout/orgChart1"/>
    <dgm:cxn modelId="{2BCEE103-A6E2-408D-B944-C1410ABFD300}" type="presParOf" srcId="{AD20C1DD-8719-4E60-8033-06C3A790BA9C}" destId="{B4AE8CB9-1DA9-4CE0-A290-F7BE1F02C02F}" srcOrd="0" destOrd="0" presId="urn:microsoft.com/office/officeart/2005/8/layout/orgChart1"/>
    <dgm:cxn modelId="{5589A666-7943-4335-B14A-68D5EFC8AFE6}" type="presParOf" srcId="{B4AE8CB9-1DA9-4CE0-A290-F7BE1F02C02F}" destId="{500D7810-8E7E-43C3-897D-41356266EDBA}" srcOrd="0" destOrd="0" presId="urn:microsoft.com/office/officeart/2005/8/layout/orgChart1"/>
    <dgm:cxn modelId="{D6FFD49E-6DB1-4D03-BA02-31E7131D68BB}" type="presParOf" srcId="{B4AE8CB9-1DA9-4CE0-A290-F7BE1F02C02F}" destId="{A606AE61-8EE6-446C-8782-C4133E3E6660}" srcOrd="1" destOrd="0" presId="urn:microsoft.com/office/officeart/2005/8/layout/orgChart1"/>
    <dgm:cxn modelId="{7730EEB6-FF8F-4C40-8851-E9B0166CC251}" type="presParOf" srcId="{AD20C1DD-8719-4E60-8033-06C3A790BA9C}" destId="{89F8CF70-B6F4-4D49-9894-95FAB80B7BD4}" srcOrd="1" destOrd="0" presId="urn:microsoft.com/office/officeart/2005/8/layout/orgChart1"/>
    <dgm:cxn modelId="{F53FA30C-0B98-491D-BB87-9160D552BAFF}" type="presParOf" srcId="{89F8CF70-B6F4-4D49-9894-95FAB80B7BD4}" destId="{F858AF38-6B1F-4341-927A-8D39409E0DB1}" srcOrd="0" destOrd="0" presId="urn:microsoft.com/office/officeart/2005/8/layout/orgChart1"/>
    <dgm:cxn modelId="{BEDF158B-0343-426E-B555-92A239A96705}" type="presParOf" srcId="{89F8CF70-B6F4-4D49-9894-95FAB80B7BD4}" destId="{6C0CF45B-6C67-4FC5-A701-30115B19DA22}" srcOrd="1" destOrd="0" presId="urn:microsoft.com/office/officeart/2005/8/layout/orgChart1"/>
    <dgm:cxn modelId="{FBD2FF5E-057B-4EE4-9B65-C30627A280C8}" type="presParOf" srcId="{6C0CF45B-6C67-4FC5-A701-30115B19DA22}" destId="{8D2DC6B7-6A89-4CC1-8AAE-48E3A76872BB}" srcOrd="0" destOrd="0" presId="urn:microsoft.com/office/officeart/2005/8/layout/orgChart1"/>
    <dgm:cxn modelId="{CD012358-1A91-4353-BD1D-672A4BEF6B34}" type="presParOf" srcId="{8D2DC6B7-6A89-4CC1-8AAE-48E3A76872BB}" destId="{56AE3C5E-E7D7-4954-916E-00C39F2BF84C}" srcOrd="0" destOrd="0" presId="urn:microsoft.com/office/officeart/2005/8/layout/orgChart1"/>
    <dgm:cxn modelId="{71574AFC-9DEB-4F05-AFD4-C9137FFCE327}" type="presParOf" srcId="{8D2DC6B7-6A89-4CC1-8AAE-48E3A76872BB}" destId="{63B3C50A-688E-4F5B-A720-7711A2656FEA}" srcOrd="1" destOrd="0" presId="urn:microsoft.com/office/officeart/2005/8/layout/orgChart1"/>
    <dgm:cxn modelId="{12D7B931-0E0B-42E1-9DB3-039AF0CED8B5}" type="presParOf" srcId="{6C0CF45B-6C67-4FC5-A701-30115B19DA22}" destId="{0C4B882D-E976-4590-BE65-68B5185439E2}" srcOrd="1" destOrd="0" presId="urn:microsoft.com/office/officeart/2005/8/layout/orgChart1"/>
    <dgm:cxn modelId="{6A5F04D1-A53D-4717-816E-1C7D66D00670}" type="presParOf" srcId="{6C0CF45B-6C67-4FC5-A701-30115B19DA22}" destId="{63FEAE87-610F-4DA7-950A-C655ABB96660}" srcOrd="2" destOrd="0" presId="urn:microsoft.com/office/officeart/2005/8/layout/orgChart1"/>
    <dgm:cxn modelId="{FA119241-6066-40F4-A915-4F52A44BCB53}" type="presParOf" srcId="{89F8CF70-B6F4-4D49-9894-95FAB80B7BD4}" destId="{FB65F238-9014-464E-B154-5667F9B97E7B}" srcOrd="2" destOrd="0" presId="urn:microsoft.com/office/officeart/2005/8/layout/orgChart1"/>
    <dgm:cxn modelId="{E2CDB73E-DA38-496C-BB29-BF483EA0FBC2}" type="presParOf" srcId="{89F8CF70-B6F4-4D49-9894-95FAB80B7BD4}" destId="{8EF2C7AD-3D70-4D1F-AA0D-E9E37451E68B}" srcOrd="3" destOrd="0" presId="urn:microsoft.com/office/officeart/2005/8/layout/orgChart1"/>
    <dgm:cxn modelId="{03D36730-66AA-4419-8D11-E525D311B52E}" type="presParOf" srcId="{8EF2C7AD-3D70-4D1F-AA0D-E9E37451E68B}" destId="{47DF6840-AAD4-4EFB-B145-7E8B0670DBDD}" srcOrd="0" destOrd="0" presId="urn:microsoft.com/office/officeart/2005/8/layout/orgChart1"/>
    <dgm:cxn modelId="{0C2D6408-8145-4CF0-B07E-D2333E9F4D56}" type="presParOf" srcId="{47DF6840-AAD4-4EFB-B145-7E8B0670DBDD}" destId="{DBCA2203-E712-4CDA-929D-6D85693A1DCB}" srcOrd="0" destOrd="0" presId="urn:microsoft.com/office/officeart/2005/8/layout/orgChart1"/>
    <dgm:cxn modelId="{50525383-E98D-4E6A-8284-F5128D1072EA}" type="presParOf" srcId="{47DF6840-AAD4-4EFB-B145-7E8B0670DBDD}" destId="{905C9969-BF36-4D6F-B22D-A437426F3B25}" srcOrd="1" destOrd="0" presId="urn:microsoft.com/office/officeart/2005/8/layout/orgChart1"/>
    <dgm:cxn modelId="{CDCB81BC-0896-4E0C-B3D8-B908A88E6262}" type="presParOf" srcId="{8EF2C7AD-3D70-4D1F-AA0D-E9E37451E68B}" destId="{0ABDD6EE-4085-4CF0-B610-A74A806BB9F5}" srcOrd="1" destOrd="0" presId="urn:microsoft.com/office/officeart/2005/8/layout/orgChart1"/>
    <dgm:cxn modelId="{5FEFF268-0552-45B3-8D52-11080BC65DC2}" type="presParOf" srcId="{8EF2C7AD-3D70-4D1F-AA0D-E9E37451E68B}" destId="{FFE25321-BFFE-4187-A092-81362FAA89E2}" srcOrd="2" destOrd="0" presId="urn:microsoft.com/office/officeart/2005/8/layout/orgChart1"/>
    <dgm:cxn modelId="{EAF95FD8-DE43-43C5-B674-09F79DC31C18}" type="presParOf" srcId="{89F8CF70-B6F4-4D49-9894-95FAB80B7BD4}" destId="{EBAAD9FA-8448-4C91-946B-146656E6F5D9}" srcOrd="4" destOrd="0" presId="urn:microsoft.com/office/officeart/2005/8/layout/orgChart1"/>
    <dgm:cxn modelId="{F517C6AA-6D99-4F04-A342-ACCEA13EF649}" type="presParOf" srcId="{89F8CF70-B6F4-4D49-9894-95FAB80B7BD4}" destId="{6AD4DB72-D469-41B4-83FD-83F660DD3F8B}" srcOrd="5" destOrd="0" presId="urn:microsoft.com/office/officeart/2005/8/layout/orgChart1"/>
    <dgm:cxn modelId="{1B1449D3-2352-43E2-839F-02D2A20E149B}" type="presParOf" srcId="{6AD4DB72-D469-41B4-83FD-83F660DD3F8B}" destId="{B80D853C-5ABF-4B23-B134-137D0173C98F}" srcOrd="0" destOrd="0" presId="urn:microsoft.com/office/officeart/2005/8/layout/orgChart1"/>
    <dgm:cxn modelId="{DDDCE37F-CD75-45F1-B2C1-67608F4D6AD4}" type="presParOf" srcId="{B80D853C-5ABF-4B23-B134-137D0173C98F}" destId="{61371ABF-0F59-4F33-BB88-090A359AC9D2}" srcOrd="0" destOrd="0" presId="urn:microsoft.com/office/officeart/2005/8/layout/orgChart1"/>
    <dgm:cxn modelId="{712F216C-19B3-478F-B8CD-BC986FAF877F}" type="presParOf" srcId="{B80D853C-5ABF-4B23-B134-137D0173C98F}" destId="{233C4B97-A3F4-4825-9C53-1DBB153A2A1B}" srcOrd="1" destOrd="0" presId="urn:microsoft.com/office/officeart/2005/8/layout/orgChart1"/>
    <dgm:cxn modelId="{6394C987-FA4E-4E15-B85B-7E2CD9562988}" type="presParOf" srcId="{6AD4DB72-D469-41B4-83FD-83F660DD3F8B}" destId="{F30BD7D3-774E-4441-B8B4-5673E03B7E5C}" srcOrd="1" destOrd="0" presId="urn:microsoft.com/office/officeart/2005/8/layout/orgChart1"/>
    <dgm:cxn modelId="{4E068249-48E5-43AC-9C22-4A798558BC3A}" type="presParOf" srcId="{6AD4DB72-D469-41B4-83FD-83F660DD3F8B}" destId="{B6234D5C-EAF2-43CF-867D-6CFB812E5C12}" srcOrd="2" destOrd="0" presId="urn:microsoft.com/office/officeart/2005/8/layout/orgChart1"/>
    <dgm:cxn modelId="{AB6D8B04-2E94-4BCF-8DB8-A5B640F490B2}" type="presParOf" srcId="{89F8CF70-B6F4-4D49-9894-95FAB80B7BD4}" destId="{AFEBEC94-E7EA-4B76-A021-1D5E3D3EB125}" srcOrd="6" destOrd="0" presId="urn:microsoft.com/office/officeart/2005/8/layout/orgChart1"/>
    <dgm:cxn modelId="{FEB6E80B-6223-450D-953F-AB08AE2C9847}" type="presParOf" srcId="{89F8CF70-B6F4-4D49-9894-95FAB80B7BD4}" destId="{596C8697-B8C7-4B48-8FBC-26E42026B771}" srcOrd="7" destOrd="0" presId="urn:microsoft.com/office/officeart/2005/8/layout/orgChart1"/>
    <dgm:cxn modelId="{F2638287-9F74-476D-83DF-AD811E94D52B}" type="presParOf" srcId="{596C8697-B8C7-4B48-8FBC-26E42026B771}" destId="{1C6FA530-DF21-4EBB-AEA3-AE3C5022E4D3}" srcOrd="0" destOrd="0" presId="urn:microsoft.com/office/officeart/2005/8/layout/orgChart1"/>
    <dgm:cxn modelId="{C978AA17-7612-49D3-BCED-C329F32BE4F1}" type="presParOf" srcId="{1C6FA530-DF21-4EBB-AEA3-AE3C5022E4D3}" destId="{6D997151-A51B-486F-980C-B06D3875918C}" srcOrd="0" destOrd="0" presId="urn:microsoft.com/office/officeart/2005/8/layout/orgChart1"/>
    <dgm:cxn modelId="{9A83360D-2C17-420C-A83A-2F9CF634BFA9}" type="presParOf" srcId="{1C6FA530-DF21-4EBB-AEA3-AE3C5022E4D3}" destId="{E182A4F4-27EE-4E6A-8D16-B3993638AFE1}" srcOrd="1" destOrd="0" presId="urn:microsoft.com/office/officeart/2005/8/layout/orgChart1"/>
    <dgm:cxn modelId="{98EA35B4-34DF-44D1-804E-43E1573BFDE3}" type="presParOf" srcId="{596C8697-B8C7-4B48-8FBC-26E42026B771}" destId="{A1725BCB-2B54-4ACE-89C6-38E40CCB6FF8}" srcOrd="1" destOrd="0" presId="urn:microsoft.com/office/officeart/2005/8/layout/orgChart1"/>
    <dgm:cxn modelId="{C9D5D361-BE38-4FEA-AB4E-7B05CA0CA230}" type="presParOf" srcId="{596C8697-B8C7-4B48-8FBC-26E42026B771}" destId="{5CDACD06-7B0A-47C8-8E1F-58DF0B66940A}" srcOrd="2" destOrd="0" presId="urn:microsoft.com/office/officeart/2005/8/layout/orgChart1"/>
    <dgm:cxn modelId="{EDCAD36B-3BF3-486A-A914-375CA99BC83E}" type="presParOf" srcId="{89F8CF70-B6F4-4D49-9894-95FAB80B7BD4}" destId="{2A46AC6F-3A3D-4F5C-A5EF-8142EAC007B8}" srcOrd="8" destOrd="0" presId="urn:microsoft.com/office/officeart/2005/8/layout/orgChart1"/>
    <dgm:cxn modelId="{A65379C9-84B7-4162-AC74-261AF14C0CA3}" type="presParOf" srcId="{89F8CF70-B6F4-4D49-9894-95FAB80B7BD4}" destId="{2902978F-1918-4CFE-8304-312AC08405EB}" srcOrd="9" destOrd="0" presId="urn:microsoft.com/office/officeart/2005/8/layout/orgChart1"/>
    <dgm:cxn modelId="{68A13D5F-3123-4BDB-A13C-6BAC53F89553}" type="presParOf" srcId="{2902978F-1918-4CFE-8304-312AC08405EB}" destId="{557C4D03-FA2F-4FF7-8AEE-417D598985D4}" srcOrd="0" destOrd="0" presId="urn:microsoft.com/office/officeart/2005/8/layout/orgChart1"/>
    <dgm:cxn modelId="{B8287DB0-8DC6-479C-BB34-46D16A44288D}" type="presParOf" srcId="{557C4D03-FA2F-4FF7-8AEE-417D598985D4}" destId="{F0DEE5A9-6FFA-4E03-A7F4-5F0B177CE5B1}" srcOrd="0" destOrd="0" presId="urn:microsoft.com/office/officeart/2005/8/layout/orgChart1"/>
    <dgm:cxn modelId="{1C504A46-49AE-4718-ACD0-A0338D7FB3B2}" type="presParOf" srcId="{557C4D03-FA2F-4FF7-8AEE-417D598985D4}" destId="{F3300CEF-0F36-4F9A-9E3D-D31034B1BE62}" srcOrd="1" destOrd="0" presId="urn:microsoft.com/office/officeart/2005/8/layout/orgChart1"/>
    <dgm:cxn modelId="{AEC25DEF-F058-451A-AC99-768B50A92EEF}" type="presParOf" srcId="{2902978F-1918-4CFE-8304-312AC08405EB}" destId="{5680039C-9C5B-472F-88B6-B698F54F4E76}" srcOrd="1" destOrd="0" presId="urn:microsoft.com/office/officeart/2005/8/layout/orgChart1"/>
    <dgm:cxn modelId="{99ECC441-4DD3-4CE7-9530-0966D2314CE6}" type="presParOf" srcId="{2902978F-1918-4CFE-8304-312AC08405EB}" destId="{FA9C5D1B-1887-4699-A847-32CE497B1DB6}" srcOrd="2" destOrd="0" presId="urn:microsoft.com/office/officeart/2005/8/layout/orgChart1"/>
    <dgm:cxn modelId="{0A632298-8EDB-4745-972E-288F3FCC2FF6}" type="presParOf" srcId="{AD20C1DD-8719-4E60-8033-06C3A790BA9C}" destId="{F35DC030-36F2-412E-8BDB-7109A6B21F7B}" srcOrd="2" destOrd="0" presId="urn:microsoft.com/office/officeart/2005/8/layout/orgChart1"/>
    <dgm:cxn modelId="{A7D7F211-3252-4FD5-804F-DF5187D14179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1000" smtClean="0">
              <a:solidFill>
                <a:schemeClr val="tx1"/>
              </a:solidFill>
            </a:rPr>
            <a:t>AREAS TEMÁTICAS Y LÍNEAS POTENCIALES</a:t>
          </a:r>
          <a:endParaRPr lang="es-ES" sz="100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DISEÑO ARQUITECTÓNICO</a:t>
          </a:r>
          <a:endParaRPr lang="es-ES" sz="8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PRODUCCIÓN DE SISTEMAS CONSTRUCTIVOS</a:t>
          </a:r>
          <a:endParaRPr lang="es-ES" sz="8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PATRIMONIO HISTÓRICO</a:t>
          </a:r>
          <a:endParaRPr lang="es-ES" sz="8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9724A01-07E4-456B-9643-F3C165073CF1}">
      <dgm:prSet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DISEÑO URBANO</a:t>
          </a:r>
          <a:endParaRPr lang="es-ES" sz="800" dirty="0">
            <a:solidFill>
              <a:schemeClr val="tx1"/>
            </a:solidFill>
          </a:endParaRPr>
        </a:p>
      </dgm:t>
    </dgm:pt>
    <dgm:pt modelId="{A5F352CD-4DFD-4FB4-9BD6-5593A78C48EE}" type="par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456CE44-5B31-4A25-BB40-E6E087124AC2}">
      <dgm:prSet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ADMINISTRACIÓN Y PLANIFICACIÓN</a:t>
          </a:r>
          <a:endParaRPr lang="es-ES" sz="800" dirty="0">
            <a:solidFill>
              <a:schemeClr val="tx1"/>
            </a:solidFill>
          </a:endParaRPr>
        </a:p>
      </dgm:t>
    </dgm:pt>
    <dgm:pt modelId="{457EB344-2AB3-42B0-A00B-5CF2046E03AC}" type="parTrans" cxnId="{C4467DF8-CECE-4D45-889F-9A85C62D661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MÉDICO ASISTENCIAL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EDUCATIVO</a:t>
          </a:r>
          <a:endParaRPr lang="es-ES" sz="8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HABITACIONAL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TÉCNICAS DE CONSTRUCCIÓN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MATERIALES DE CONSTRUCCIÓN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PROYECTO DE INSTALACIONES: Sanitarias, Eléctricas, Mecánicas y especiales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RESTAURACIÓN DE MONUMENTOS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CONSERVACIÓN Y MANTENIMIENTO DE MONUMENTOS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193E7F6-50EE-4395-96D0-486238DC7F61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RECICLAJE Y RECONSTRUCCIÓN DE ELEMNTOS ARQUITECT.</a:t>
          </a:r>
          <a:endParaRPr lang="es-ES" sz="800" baseline="0" dirty="0">
            <a:solidFill>
              <a:schemeClr val="tx1"/>
            </a:solidFill>
          </a:endParaRPr>
        </a:p>
      </dgm:t>
    </dgm:pt>
    <dgm:pt modelId="{38B1CEF8-1497-4525-9DC5-94C429AE9828}" type="parTrans" cxnId="{2E9E617D-CC95-4BF8-B27B-9ACE412F22B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57B13698-6A5D-47D0-BC4A-B2B2EBA9C9E9}" type="sibTrans" cxnId="{2E9E617D-CC95-4BF8-B27B-9ACE412F22B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2BE79F4-19B2-4379-AFEC-BABE4FFA0CA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RENOVACIÓN URBANÍSTICA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197569C8-D3DD-4B4D-9711-C4E3482D4805}" type="par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495618B-31F6-4923-97DD-C1EE7E15975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ESPACIOS PÚBLICOS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4B08358E-362D-421C-BAB9-F01609B2C6B0}" type="par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7221A4-F1E7-483E-9F21-64102C8AF0F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REHABILITACIÓN URBANA</a:t>
          </a:r>
          <a:endParaRPr lang="es-ES" sz="800" baseline="0" dirty="0">
            <a:solidFill>
              <a:schemeClr val="tx1"/>
            </a:solidFill>
          </a:endParaRPr>
        </a:p>
      </dgm:t>
    </dgm:pt>
    <dgm:pt modelId="{99F0F40A-761E-47BB-AE2F-FDD1A0D7336A}" type="par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C8C1962-BEF4-469B-ACD5-E83CFCF84F0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SUPERVISÓN E INSPECCIÓN DE OBRAS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5500FF39-3E3E-426D-96EF-6F36E23DFA7E}" type="parTrans" cxnId="{D96C00C5-131B-4348-9850-643EFBE935C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039F6D9-4492-4C74-B988-6050C55DECEE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EVALUACIÓN DE ESTRUCTURAS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B09B5C5A-D049-4DF7-963C-16663191B564}" type="parTrans" cxnId="{483FA4B1-C1C6-410B-8E21-E4C8BBB2ED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B06F1FC-9356-49EA-8B6E-11F735DA6D8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NORMATIVAS Y ORDENANZAS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F87E4A0C-F0E1-4780-BBAC-7405EFEFE365}" type="parTrans" cxnId="{39EA7507-BDDD-4BA6-9D95-EB57B01A008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BD11E537-F8F2-41C4-8EF2-B2961C96EFB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GERENCIA Y ADMINISTRACIÓN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0A095EAE-0089-4029-8F48-2970EBFE6E54}" type="parTrans" cxnId="{D6BCFDAC-F455-4C8A-B39F-309BFF4564F1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58465062-4F44-4725-B58A-16E8B7EBF34F}" type="sibTrans" cxnId="{D6BCFDAC-F455-4C8A-B39F-309BFF4564F1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C8871C4-1A56-49E6-9341-3A5993A270C0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GUBERNAMENTAL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86D44305-01CE-48DB-8ED1-0369923D9EFF}" type="par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5E7DC40-0E7D-47D7-BD1D-5F2012E3C65B}" type="sib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35C2DD6-BAF0-4716-9F26-D93115EC3A2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RELIGIOSO</a:t>
          </a:r>
          <a:endParaRPr lang="es-ES" sz="800" baseline="0" dirty="0">
            <a:solidFill>
              <a:schemeClr val="tx1"/>
            </a:solidFill>
          </a:endParaRPr>
        </a:p>
      </dgm:t>
    </dgm:pt>
    <dgm:pt modelId="{C949EFFF-78B5-4AC4-BCB7-C3958B0C8CDE}" type="par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2ED640E-C9C8-4F53-8C42-C94D5183332D}" type="sib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97AB74E-2C5B-4CBB-A1D1-FA969E19E4E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DEPORTIVO</a:t>
          </a:r>
          <a:endParaRPr lang="es-ES" sz="800" baseline="0" dirty="0">
            <a:solidFill>
              <a:schemeClr val="tx1"/>
            </a:solidFill>
          </a:endParaRPr>
        </a:p>
      </dgm:t>
    </dgm:pt>
    <dgm:pt modelId="{4AE495B6-5411-4AA8-8764-57B47900AF44}" type="parTrans" cxnId="{0F33C07B-F454-4555-8FB8-71A729F271C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97603F6-9111-4F04-A055-78E94A3CCF37}" type="sibTrans" cxnId="{0F33C07B-F454-4555-8FB8-71A729F271C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F15F0FEB-A520-4A1E-A5EE-9DA44412E6A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RECREACIONAL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EACEC362-4629-48BD-8754-DA2E421BB652}" type="parTrans" cxnId="{7188815B-7C5C-454F-BED5-A7D497BC2E7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C66820F-EE35-4B03-BACB-C49FFC2EBD05}" type="sibTrans" cxnId="{7188815B-7C5C-454F-BED5-A7D497BC2E7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0B3B297-1AC9-4141-9775-B7394B0E1454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COMERCIAL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13CB99EC-868A-4FBA-818C-710F2D952E83}" type="parTrans" cxnId="{9B83F733-0113-4579-AC64-7C865F98112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F0F06A3-F79B-497D-AEF8-9DEBC82F7428}" type="sibTrans" cxnId="{9B83F733-0113-4579-AC64-7C865F98112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83FECA1-6B03-499A-A8F9-939F8018F7D7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CULTURAL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8B0C9F2F-66BE-4F10-B2CC-94C16E43D6BC}" type="parTrans" cxnId="{A02C0214-0298-4A6D-9178-770D5E7DDE9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FE716AC-4C8F-4F52-AEE6-DB882D03F24F}" type="sibTrans" cxnId="{A02C0214-0298-4A6D-9178-770D5E7DDE9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2835702-928D-4E54-8072-178C82C1652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CENTROS CIVICOS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3BBAF23B-ECB7-459A-84AA-F1C5F28F85DD}" type="parTrans" cxnId="{F64CFFA9-42A8-4FC5-876E-08CA61378F6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A36153E-C454-4962-8776-C21B9782CB33}" type="sibTrans" cxnId="{F64CFFA9-42A8-4FC5-876E-08CA61378F6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63C1F80-7C3C-4918-8B22-93FE757ABF7A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MILITAR</a:t>
          </a:r>
          <a:endParaRPr lang="es-ES" sz="800" baseline="0" dirty="0">
            <a:solidFill>
              <a:schemeClr val="tx1"/>
            </a:solidFill>
          </a:endParaRPr>
        </a:p>
      </dgm:t>
    </dgm:pt>
    <dgm:pt modelId="{060B4CCE-4635-43AB-A60E-880EFE17F807}" type="parTrans" cxnId="{A8B7AEBE-ED53-4E75-B2C6-825253D44BD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8D60A3C-B16F-47E1-8CEE-0604CEDB43D1}" type="sibTrans" cxnId="{A8B7AEBE-ED53-4E75-B2C6-825253D44BD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13A791A-CBED-4021-B628-38121A88DC2F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TURÍSTICOS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97B67427-9C8B-449B-98BB-D65E0DE02114}" type="parTrans" cxnId="{11B18F15-6E2A-44E4-A51F-1DACB1C6F9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AB7CB35-C780-4F4B-8ABB-64650EED581B}" type="sibTrans" cxnId="{11B18F15-6E2A-44E4-A51F-1DACB1C6F9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26ABA43-08BB-41A9-A56A-5AB17C3EB15F}">
      <dgm:prSet custT="1"/>
      <dgm:spPr/>
      <dgm:t>
        <a:bodyPr/>
        <a:lstStyle/>
        <a:p>
          <a:r>
            <a:rPr lang="es-VE" sz="800" b="0" baseline="0" smtClean="0">
              <a:solidFill>
                <a:schemeClr val="tx1"/>
              </a:solidFill>
            </a:rPr>
            <a:t>ARQUITECTURA ABIERTA</a:t>
          </a:r>
          <a:endParaRPr lang="es-ES" sz="800" b="0" baseline="0" dirty="0">
            <a:solidFill>
              <a:schemeClr val="tx1"/>
            </a:solidFill>
          </a:endParaRPr>
        </a:p>
      </dgm:t>
    </dgm:pt>
    <dgm:pt modelId="{949EECF5-6885-4481-BE6F-3E58B4E33F3F}" type="par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7914873-A71A-46AF-8792-0F2C6B3AFC2F}" type="sib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B4BC114-ADD3-4701-93EE-C245CE1825F7}">
      <dgm:prSet/>
      <dgm:spPr/>
      <dgm:t>
        <a:bodyPr/>
        <a:lstStyle/>
        <a:p>
          <a:r>
            <a:rPr lang="es-VE" baseline="0" smtClean="0">
              <a:solidFill>
                <a:schemeClr val="tx1"/>
              </a:solidFill>
            </a:rPr>
            <a:t>PAISAJE: PARQUES, JARDINES Y PLAZAS</a:t>
          </a:r>
          <a:endParaRPr lang="es-ES" baseline="0" dirty="0">
            <a:solidFill>
              <a:schemeClr val="tx1"/>
            </a:solidFill>
          </a:endParaRPr>
        </a:p>
      </dgm:t>
    </dgm:pt>
    <dgm:pt modelId="{9909A7F6-95DD-4801-9FBC-504F787A0252}" type="par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BB835B4-1D95-48CF-87FF-B45B5199ACBB}" type="sib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ADB34C5-DD49-4E3B-AB26-6FA1E661E8AA}">
      <dgm:prSet/>
      <dgm:spPr/>
      <dgm:t>
        <a:bodyPr/>
        <a:lstStyle/>
        <a:p>
          <a:r>
            <a:rPr lang="es-VE" baseline="0" smtClean="0">
              <a:solidFill>
                <a:schemeClr val="tx1"/>
              </a:solidFill>
            </a:rPr>
            <a:t>ESTILOS DE PAISAJES URBANOS</a:t>
          </a:r>
          <a:endParaRPr lang="es-ES" baseline="0" dirty="0">
            <a:solidFill>
              <a:schemeClr val="tx1"/>
            </a:solidFill>
          </a:endParaRPr>
        </a:p>
      </dgm:t>
    </dgm:pt>
    <dgm:pt modelId="{5F2D1216-F933-49E2-AE8B-BACD291951AE}" type="par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437704A-E3D6-46A5-9E95-972270DB0D60}" type="sib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E029307-820C-4071-A4E3-46691980B1C9}">
      <dgm:prSet/>
      <dgm:spPr/>
      <dgm:t>
        <a:bodyPr/>
        <a:lstStyle/>
        <a:p>
          <a:r>
            <a:rPr lang="es-VE" baseline="0" smtClean="0">
              <a:solidFill>
                <a:schemeClr val="tx1"/>
              </a:solidFill>
            </a:rPr>
            <a:t>AMBIENTE Y RECURSOS NATURALES</a:t>
          </a:r>
          <a:endParaRPr lang="es-ES" baseline="0" dirty="0">
            <a:solidFill>
              <a:schemeClr val="tx1"/>
            </a:solidFill>
          </a:endParaRPr>
        </a:p>
      </dgm:t>
    </dgm:pt>
    <dgm:pt modelId="{69775C6F-4F4C-4D8D-A3C2-BFB6CB456017}" type="par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5C868CF-F311-4E8F-9167-F3EE5C66AEE6}" type="sib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6B3A1C2-F0AC-4DDB-BFEF-45D415E96B62}">
      <dgm:prSet/>
      <dgm:spPr/>
      <dgm:t>
        <a:bodyPr/>
        <a:lstStyle/>
        <a:p>
          <a:r>
            <a:rPr lang="es-VE" dirty="0" smtClean="0">
              <a:solidFill>
                <a:schemeClr val="tx1"/>
              </a:solidFill>
            </a:rPr>
            <a:t>VIVIENDA COLECTIVA</a:t>
          </a:r>
          <a:endParaRPr lang="es-VE" dirty="0">
            <a:solidFill>
              <a:schemeClr val="tx1"/>
            </a:solidFill>
          </a:endParaRPr>
        </a:p>
      </dgm:t>
    </dgm:pt>
    <dgm:pt modelId="{EE54F52B-5227-4DAD-8DA3-AF5AE12DDEE1}" type="parTrans" cxnId="{7C346BB3-9CED-4F44-ABD2-EB32600EEAF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8F626FB-759C-473B-B184-7C1AEEDF16CD}" type="sibTrans" cxnId="{7C346BB3-9CED-4F44-ABD2-EB32600EEAF8}">
      <dgm:prSet/>
      <dgm:spPr/>
      <dgm:t>
        <a:bodyPr/>
        <a:lstStyle/>
        <a:p>
          <a:endParaRPr lang="es-VE"/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ES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54079" custScaleY="99820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ES"/>
        </a:p>
      </dgm:t>
    </dgm:pt>
    <dgm:pt modelId="{55D89B50-A497-4619-866C-90B8857D3459}" type="pres">
      <dgm:prSet presAssocID="{78E0E884-44BC-47FB-BF56-FB6AC7A38B0A}" presName="Name37" presStyleLbl="parChTrans1D2" presStyleIdx="0" presStyleCnt="6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ES"/>
        </a:p>
      </dgm:t>
    </dgm:pt>
    <dgm:pt modelId="{8787648C-F94D-4AF7-BECA-A758DE561223}" type="pres">
      <dgm:prSet presAssocID="{8C262133-7EA4-486E-8DF6-14F672DF124B}" presName="rootText" presStyleLbl="node2" presStyleIdx="0" presStyleCnt="6" custScaleX="118903" custScaleY="84687" custLinFactNeighborX="-29178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6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ES"/>
        </a:p>
      </dgm:t>
    </dgm:pt>
    <dgm:pt modelId="{02185363-C286-4F99-91E9-9D114693BD3C}" type="pres">
      <dgm:prSet presAssocID="{D9CFB7BD-65D0-44DA-A669-5162B3F6DA6F}" presName="Name37" presStyleLbl="parChTrans1D3" presStyleIdx="0" presStyleCnt="29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ES"/>
        </a:p>
      </dgm:t>
    </dgm:pt>
    <dgm:pt modelId="{808363DB-D5BC-411F-BE7D-155BEB806DBB}" type="pres">
      <dgm:prSet presAssocID="{7FA46DD5-16B6-414E-A02E-DF9286CD0435}" presName="rootText" presStyleLbl="node3" presStyleIdx="0" presStyleCnt="29" custScaleX="95307" custScaleY="53604" custLinFactNeighborX="-19990" custLinFactNeighborY="3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29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ES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ES"/>
        </a:p>
      </dgm:t>
    </dgm:pt>
    <dgm:pt modelId="{8303009B-2A33-4182-A384-AC625DE85614}" type="pres">
      <dgm:prSet presAssocID="{3C338167-7732-4B02-8F6B-C569E210560B}" presName="Name37" presStyleLbl="parChTrans1D3" presStyleIdx="1" presStyleCnt="29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ES"/>
        </a:p>
      </dgm:t>
    </dgm:pt>
    <dgm:pt modelId="{09BC563B-2672-4387-9A96-32EBF4CC8B53}" type="pres">
      <dgm:prSet presAssocID="{F9EBB4B6-3901-463B-B987-3BECF54962B0}" presName="rootText" presStyleLbl="node3" presStyleIdx="1" presStyleCnt="29" custScaleX="95307" custScaleY="53604" custLinFactNeighborX="-19990" custLinFactNeighborY="-271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29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ES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ES"/>
        </a:p>
      </dgm:t>
    </dgm:pt>
    <dgm:pt modelId="{8B0A9F61-2D30-4B0A-B2D4-F58AE81583B3}" type="pres">
      <dgm:prSet presAssocID="{CA9DD852-1B92-4013-8796-699E4EFC24B2}" presName="Name37" presStyleLbl="parChTrans1D3" presStyleIdx="2" presStyleCnt="29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ES"/>
        </a:p>
      </dgm:t>
    </dgm:pt>
    <dgm:pt modelId="{739F3A67-5890-4DC2-AB50-739742FD917D}" type="pres">
      <dgm:prSet presAssocID="{47217040-3296-4E5F-9D66-98B006D2726F}" presName="rootText" presStyleLbl="node3" presStyleIdx="2" presStyleCnt="29" custScaleX="95307" custScaleY="53604" custLinFactNeighborX="-19990" custLinFactNeighborY="-567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29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ES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ES"/>
        </a:p>
      </dgm:t>
    </dgm:pt>
    <dgm:pt modelId="{22BEE78C-508E-4C42-8C51-C2225CBA9C20}" type="pres">
      <dgm:prSet presAssocID="{86D44305-01CE-48DB-8ED1-0369923D9EFF}" presName="Name37" presStyleLbl="parChTrans1D3" presStyleIdx="3" presStyleCnt="29"/>
      <dgm:spPr/>
      <dgm:t>
        <a:bodyPr/>
        <a:lstStyle/>
        <a:p>
          <a:endParaRPr lang="es-ES"/>
        </a:p>
      </dgm:t>
    </dgm:pt>
    <dgm:pt modelId="{12D60868-4B0C-4005-A9CC-1D9EA94A48B5}" type="pres">
      <dgm:prSet presAssocID="{1C8871C4-1A56-49E6-9341-3A5993A270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C1EE82C-9BB5-433E-BF24-1417A2B11C71}" type="pres">
      <dgm:prSet presAssocID="{1C8871C4-1A56-49E6-9341-3A5993A270C0}" presName="rootComposite" presStyleCnt="0"/>
      <dgm:spPr/>
      <dgm:t>
        <a:bodyPr/>
        <a:lstStyle/>
        <a:p>
          <a:endParaRPr lang="es-ES"/>
        </a:p>
      </dgm:t>
    </dgm:pt>
    <dgm:pt modelId="{2DD601D0-4F73-4348-940B-AF71B1895B07}" type="pres">
      <dgm:prSet presAssocID="{1C8871C4-1A56-49E6-9341-3A5993A270C0}" presName="rootText" presStyleLbl="node3" presStyleIdx="3" presStyleCnt="29" custScaleX="95307" custScaleY="53604" custLinFactNeighborX="-19990" custLinFactNeighborY="-864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EC8CD4-7D27-4B87-8051-9697DE894FD9}" type="pres">
      <dgm:prSet presAssocID="{1C8871C4-1A56-49E6-9341-3A5993A270C0}" presName="rootConnector" presStyleLbl="node3" presStyleIdx="3" presStyleCnt="29"/>
      <dgm:spPr/>
      <dgm:t>
        <a:bodyPr/>
        <a:lstStyle/>
        <a:p>
          <a:endParaRPr lang="es-ES"/>
        </a:p>
      </dgm:t>
    </dgm:pt>
    <dgm:pt modelId="{2C740622-7EBA-4B8E-B5F9-258D56560D35}" type="pres">
      <dgm:prSet presAssocID="{1C8871C4-1A56-49E6-9341-3A5993A270C0}" presName="hierChild4" presStyleCnt="0"/>
      <dgm:spPr/>
      <dgm:t>
        <a:bodyPr/>
        <a:lstStyle/>
        <a:p>
          <a:endParaRPr lang="es-ES"/>
        </a:p>
      </dgm:t>
    </dgm:pt>
    <dgm:pt modelId="{74288124-EC8E-4F04-A461-B1E5E3376AFB}" type="pres">
      <dgm:prSet presAssocID="{1C8871C4-1A56-49E6-9341-3A5993A270C0}" presName="hierChild5" presStyleCnt="0"/>
      <dgm:spPr/>
      <dgm:t>
        <a:bodyPr/>
        <a:lstStyle/>
        <a:p>
          <a:endParaRPr lang="es-ES"/>
        </a:p>
      </dgm:t>
    </dgm:pt>
    <dgm:pt modelId="{35323D3E-A967-4F06-9A03-408F3B24BDFA}" type="pres">
      <dgm:prSet presAssocID="{C949EFFF-78B5-4AC4-BCB7-C3958B0C8CDE}" presName="Name37" presStyleLbl="parChTrans1D3" presStyleIdx="4" presStyleCnt="29"/>
      <dgm:spPr/>
      <dgm:t>
        <a:bodyPr/>
        <a:lstStyle/>
        <a:p>
          <a:endParaRPr lang="es-ES"/>
        </a:p>
      </dgm:t>
    </dgm:pt>
    <dgm:pt modelId="{DBFF544A-01BA-4B40-9EC8-E535E28F0736}" type="pres">
      <dgm:prSet presAssocID="{335C2DD6-BAF0-4716-9F26-D93115EC3A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F2F3552-9340-4CBD-9E23-E187825CB0C8}" type="pres">
      <dgm:prSet presAssocID="{335C2DD6-BAF0-4716-9F26-D93115EC3A25}" presName="rootComposite" presStyleCnt="0"/>
      <dgm:spPr/>
      <dgm:t>
        <a:bodyPr/>
        <a:lstStyle/>
        <a:p>
          <a:endParaRPr lang="es-ES"/>
        </a:p>
      </dgm:t>
    </dgm:pt>
    <dgm:pt modelId="{8F795CF7-6C2E-4BD0-86E6-393D25BA0E5A}" type="pres">
      <dgm:prSet presAssocID="{335C2DD6-BAF0-4716-9F26-D93115EC3A25}" presName="rootText" presStyleLbl="node3" presStyleIdx="4" presStyleCnt="29" custScaleX="95307" custScaleY="53604" custLinFactY="-16038" custLinFactNeighborX="-1999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5B6F9-4E20-4E66-841F-06284D30B622}" type="pres">
      <dgm:prSet presAssocID="{335C2DD6-BAF0-4716-9F26-D93115EC3A25}" presName="rootConnector" presStyleLbl="node3" presStyleIdx="4" presStyleCnt="29"/>
      <dgm:spPr/>
      <dgm:t>
        <a:bodyPr/>
        <a:lstStyle/>
        <a:p>
          <a:endParaRPr lang="es-ES"/>
        </a:p>
      </dgm:t>
    </dgm:pt>
    <dgm:pt modelId="{1DA292F6-0D6C-4ACD-9E79-5F45A22E9E11}" type="pres">
      <dgm:prSet presAssocID="{335C2DD6-BAF0-4716-9F26-D93115EC3A25}" presName="hierChild4" presStyleCnt="0"/>
      <dgm:spPr/>
      <dgm:t>
        <a:bodyPr/>
        <a:lstStyle/>
        <a:p>
          <a:endParaRPr lang="es-ES"/>
        </a:p>
      </dgm:t>
    </dgm:pt>
    <dgm:pt modelId="{34D4C41B-5CB4-4405-9FC9-15D65510335A}" type="pres">
      <dgm:prSet presAssocID="{335C2DD6-BAF0-4716-9F26-D93115EC3A25}" presName="hierChild5" presStyleCnt="0"/>
      <dgm:spPr/>
      <dgm:t>
        <a:bodyPr/>
        <a:lstStyle/>
        <a:p>
          <a:endParaRPr lang="es-ES"/>
        </a:p>
      </dgm:t>
    </dgm:pt>
    <dgm:pt modelId="{D6F8AABB-6654-4359-8F14-D3848D20BC1E}" type="pres">
      <dgm:prSet presAssocID="{4AE495B6-5411-4AA8-8764-57B47900AF44}" presName="Name37" presStyleLbl="parChTrans1D3" presStyleIdx="5" presStyleCnt="29"/>
      <dgm:spPr/>
      <dgm:t>
        <a:bodyPr/>
        <a:lstStyle/>
        <a:p>
          <a:endParaRPr lang="es-ES"/>
        </a:p>
      </dgm:t>
    </dgm:pt>
    <dgm:pt modelId="{7213019B-C45D-49D6-873A-8485E2454ED6}" type="pres">
      <dgm:prSet presAssocID="{297AB74E-2C5B-4CBB-A1D1-FA969E19E4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49A24B8-841D-4593-85B2-8462B4951904}" type="pres">
      <dgm:prSet presAssocID="{297AB74E-2C5B-4CBB-A1D1-FA969E19E4E9}" presName="rootComposite" presStyleCnt="0"/>
      <dgm:spPr/>
      <dgm:t>
        <a:bodyPr/>
        <a:lstStyle/>
        <a:p>
          <a:endParaRPr lang="es-ES"/>
        </a:p>
      </dgm:t>
    </dgm:pt>
    <dgm:pt modelId="{51BC5C8C-A714-4097-9253-2F9FE796F8F3}" type="pres">
      <dgm:prSet presAssocID="{297AB74E-2C5B-4CBB-A1D1-FA969E19E4E9}" presName="rootText" presStyleLbl="node3" presStyleIdx="5" presStyleCnt="29" custScaleX="95307" custScaleY="53604" custLinFactY="-45675" custLinFactNeighborX="-1999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09243E-6DD4-4204-B1EB-BA713069DFA0}" type="pres">
      <dgm:prSet presAssocID="{297AB74E-2C5B-4CBB-A1D1-FA969E19E4E9}" presName="rootConnector" presStyleLbl="node3" presStyleIdx="5" presStyleCnt="29"/>
      <dgm:spPr/>
      <dgm:t>
        <a:bodyPr/>
        <a:lstStyle/>
        <a:p>
          <a:endParaRPr lang="es-ES"/>
        </a:p>
      </dgm:t>
    </dgm:pt>
    <dgm:pt modelId="{E73EB05C-850D-4FC1-87EC-B3D4C0EC8B9A}" type="pres">
      <dgm:prSet presAssocID="{297AB74E-2C5B-4CBB-A1D1-FA969E19E4E9}" presName="hierChild4" presStyleCnt="0"/>
      <dgm:spPr/>
      <dgm:t>
        <a:bodyPr/>
        <a:lstStyle/>
        <a:p>
          <a:endParaRPr lang="es-ES"/>
        </a:p>
      </dgm:t>
    </dgm:pt>
    <dgm:pt modelId="{6794DE97-0A38-4974-8212-FEA31DCEE7AB}" type="pres">
      <dgm:prSet presAssocID="{297AB74E-2C5B-4CBB-A1D1-FA969E19E4E9}" presName="hierChild5" presStyleCnt="0"/>
      <dgm:spPr/>
      <dgm:t>
        <a:bodyPr/>
        <a:lstStyle/>
        <a:p>
          <a:endParaRPr lang="es-ES"/>
        </a:p>
      </dgm:t>
    </dgm:pt>
    <dgm:pt modelId="{CAD55F0F-EEC2-48A9-92B4-6B66EAD47F50}" type="pres">
      <dgm:prSet presAssocID="{EACEC362-4629-48BD-8754-DA2E421BB652}" presName="Name37" presStyleLbl="parChTrans1D3" presStyleIdx="6" presStyleCnt="29"/>
      <dgm:spPr/>
      <dgm:t>
        <a:bodyPr/>
        <a:lstStyle/>
        <a:p>
          <a:endParaRPr lang="es-ES"/>
        </a:p>
      </dgm:t>
    </dgm:pt>
    <dgm:pt modelId="{6B7C6348-0F02-44F4-8867-5517AA9FB586}" type="pres">
      <dgm:prSet presAssocID="{F15F0FEB-A520-4A1E-A5EE-9DA44412E6A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9C2637E-2CA6-4D10-B8D2-8FCC8F0F8099}" type="pres">
      <dgm:prSet presAssocID="{F15F0FEB-A520-4A1E-A5EE-9DA44412E6A3}" presName="rootComposite" presStyleCnt="0"/>
      <dgm:spPr/>
      <dgm:t>
        <a:bodyPr/>
        <a:lstStyle/>
        <a:p>
          <a:endParaRPr lang="es-ES"/>
        </a:p>
      </dgm:t>
    </dgm:pt>
    <dgm:pt modelId="{BF5C1D36-A766-4BE4-85F8-4EB2F9A7436F}" type="pres">
      <dgm:prSet presAssocID="{F15F0FEB-A520-4A1E-A5EE-9DA44412E6A3}" presName="rootText" presStyleLbl="node3" presStyleIdx="6" presStyleCnt="29" custScaleX="95307" custScaleY="53604" custLinFactY="-75313" custLinFactNeighborX="-19990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EC16EA-C07A-4F2D-80DE-E11F9CCC57A8}" type="pres">
      <dgm:prSet presAssocID="{F15F0FEB-A520-4A1E-A5EE-9DA44412E6A3}" presName="rootConnector" presStyleLbl="node3" presStyleIdx="6" presStyleCnt="29"/>
      <dgm:spPr/>
      <dgm:t>
        <a:bodyPr/>
        <a:lstStyle/>
        <a:p>
          <a:endParaRPr lang="es-ES"/>
        </a:p>
      </dgm:t>
    </dgm:pt>
    <dgm:pt modelId="{C71F1653-C181-4FCB-BF47-CC4998D56910}" type="pres">
      <dgm:prSet presAssocID="{F15F0FEB-A520-4A1E-A5EE-9DA44412E6A3}" presName="hierChild4" presStyleCnt="0"/>
      <dgm:spPr/>
      <dgm:t>
        <a:bodyPr/>
        <a:lstStyle/>
        <a:p>
          <a:endParaRPr lang="es-ES"/>
        </a:p>
      </dgm:t>
    </dgm:pt>
    <dgm:pt modelId="{DE0E01E0-4DAE-4E0B-9EB7-D30B671CF966}" type="pres">
      <dgm:prSet presAssocID="{F15F0FEB-A520-4A1E-A5EE-9DA44412E6A3}" presName="hierChild5" presStyleCnt="0"/>
      <dgm:spPr/>
      <dgm:t>
        <a:bodyPr/>
        <a:lstStyle/>
        <a:p>
          <a:endParaRPr lang="es-ES"/>
        </a:p>
      </dgm:t>
    </dgm:pt>
    <dgm:pt modelId="{55C0DE36-9400-42DC-8487-BBA11B61AE5D}" type="pres">
      <dgm:prSet presAssocID="{13CB99EC-868A-4FBA-818C-710F2D952E83}" presName="Name37" presStyleLbl="parChTrans1D3" presStyleIdx="7" presStyleCnt="29"/>
      <dgm:spPr/>
      <dgm:t>
        <a:bodyPr/>
        <a:lstStyle/>
        <a:p>
          <a:endParaRPr lang="es-ES"/>
        </a:p>
      </dgm:t>
    </dgm:pt>
    <dgm:pt modelId="{8584959B-7392-4284-8368-25BCF4D83512}" type="pres">
      <dgm:prSet presAssocID="{30B3B297-1AC9-4141-9775-B7394B0E145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CD1D97E-DAF2-4C97-BC56-B956B2469F6B}" type="pres">
      <dgm:prSet presAssocID="{30B3B297-1AC9-4141-9775-B7394B0E1454}" presName="rootComposite" presStyleCnt="0"/>
      <dgm:spPr/>
      <dgm:t>
        <a:bodyPr/>
        <a:lstStyle/>
        <a:p>
          <a:endParaRPr lang="es-ES"/>
        </a:p>
      </dgm:t>
    </dgm:pt>
    <dgm:pt modelId="{E31613FF-BE45-4F81-9CF1-F631A85EE3B8}" type="pres">
      <dgm:prSet presAssocID="{30B3B297-1AC9-4141-9775-B7394B0E1454}" presName="rootText" presStyleLbl="node3" presStyleIdx="7" presStyleCnt="29" custScaleX="95307" custScaleY="53604" custLinFactY="-100000" custLinFactNeighborX="-19990" custLinFactNeighborY="-1093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09E8C4-59BC-420B-A044-C78D10834213}" type="pres">
      <dgm:prSet presAssocID="{30B3B297-1AC9-4141-9775-B7394B0E1454}" presName="rootConnector" presStyleLbl="node3" presStyleIdx="7" presStyleCnt="29"/>
      <dgm:spPr/>
      <dgm:t>
        <a:bodyPr/>
        <a:lstStyle/>
        <a:p>
          <a:endParaRPr lang="es-ES"/>
        </a:p>
      </dgm:t>
    </dgm:pt>
    <dgm:pt modelId="{D603A320-5D27-4532-8979-56A666578DDA}" type="pres">
      <dgm:prSet presAssocID="{30B3B297-1AC9-4141-9775-B7394B0E1454}" presName="hierChild4" presStyleCnt="0"/>
      <dgm:spPr/>
      <dgm:t>
        <a:bodyPr/>
        <a:lstStyle/>
        <a:p>
          <a:endParaRPr lang="es-ES"/>
        </a:p>
      </dgm:t>
    </dgm:pt>
    <dgm:pt modelId="{6FB40AD7-763C-4B21-800A-F1C8689AA277}" type="pres">
      <dgm:prSet presAssocID="{30B3B297-1AC9-4141-9775-B7394B0E1454}" presName="hierChild5" presStyleCnt="0"/>
      <dgm:spPr/>
      <dgm:t>
        <a:bodyPr/>
        <a:lstStyle/>
        <a:p>
          <a:endParaRPr lang="es-ES"/>
        </a:p>
      </dgm:t>
    </dgm:pt>
    <dgm:pt modelId="{AE6A48C8-54C8-4DA7-9751-605224EE199F}" type="pres">
      <dgm:prSet presAssocID="{8B0C9F2F-66BE-4F10-B2CC-94C16E43D6BC}" presName="Name37" presStyleLbl="parChTrans1D3" presStyleIdx="8" presStyleCnt="29"/>
      <dgm:spPr/>
      <dgm:t>
        <a:bodyPr/>
        <a:lstStyle/>
        <a:p>
          <a:endParaRPr lang="es-ES"/>
        </a:p>
      </dgm:t>
    </dgm:pt>
    <dgm:pt modelId="{F91E3CB5-D009-4094-AEA4-793E5426B641}" type="pres">
      <dgm:prSet presAssocID="{E83FECA1-6B03-499A-A8F9-939F8018F7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198287C-E3BB-4138-BB49-4712E3A08605}" type="pres">
      <dgm:prSet presAssocID="{E83FECA1-6B03-499A-A8F9-939F8018F7D7}" presName="rootComposite" presStyleCnt="0"/>
      <dgm:spPr/>
      <dgm:t>
        <a:bodyPr/>
        <a:lstStyle/>
        <a:p>
          <a:endParaRPr lang="es-ES"/>
        </a:p>
      </dgm:t>
    </dgm:pt>
    <dgm:pt modelId="{A7285C05-9258-4438-8FBB-2E8329CBBE6A}" type="pres">
      <dgm:prSet presAssocID="{E83FECA1-6B03-499A-A8F9-939F8018F7D7}" presName="rootText" presStyleLbl="node3" presStyleIdx="8" presStyleCnt="29" custScaleX="95307" custScaleY="53604" custLinFactY="-100000" custLinFactNeighborX="-19990" custLinFactNeighborY="-13568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38B9C25-6E97-4C04-9AAD-C9B5850D58C7}" type="pres">
      <dgm:prSet presAssocID="{E83FECA1-6B03-499A-A8F9-939F8018F7D7}" presName="rootConnector" presStyleLbl="node3" presStyleIdx="8" presStyleCnt="29"/>
      <dgm:spPr/>
      <dgm:t>
        <a:bodyPr/>
        <a:lstStyle/>
        <a:p>
          <a:endParaRPr lang="es-ES"/>
        </a:p>
      </dgm:t>
    </dgm:pt>
    <dgm:pt modelId="{96D32AC0-85B0-4D12-9DEB-77DED42D57D3}" type="pres">
      <dgm:prSet presAssocID="{E83FECA1-6B03-499A-A8F9-939F8018F7D7}" presName="hierChild4" presStyleCnt="0"/>
      <dgm:spPr/>
      <dgm:t>
        <a:bodyPr/>
        <a:lstStyle/>
        <a:p>
          <a:endParaRPr lang="es-ES"/>
        </a:p>
      </dgm:t>
    </dgm:pt>
    <dgm:pt modelId="{B459876B-EC27-4291-BEFD-D6D184458894}" type="pres">
      <dgm:prSet presAssocID="{E83FECA1-6B03-499A-A8F9-939F8018F7D7}" presName="hierChild5" presStyleCnt="0"/>
      <dgm:spPr/>
      <dgm:t>
        <a:bodyPr/>
        <a:lstStyle/>
        <a:p>
          <a:endParaRPr lang="es-ES"/>
        </a:p>
      </dgm:t>
    </dgm:pt>
    <dgm:pt modelId="{87397FBF-240A-4D65-95FA-054AF6B7BF1E}" type="pres">
      <dgm:prSet presAssocID="{3BBAF23B-ECB7-459A-84AA-F1C5F28F85DD}" presName="Name37" presStyleLbl="parChTrans1D3" presStyleIdx="9" presStyleCnt="29"/>
      <dgm:spPr/>
      <dgm:t>
        <a:bodyPr/>
        <a:lstStyle/>
        <a:p>
          <a:endParaRPr lang="es-ES"/>
        </a:p>
      </dgm:t>
    </dgm:pt>
    <dgm:pt modelId="{03ED0049-DAC8-42F5-BC68-A80F8B3212D3}" type="pres">
      <dgm:prSet presAssocID="{42835702-928D-4E54-8072-178C82C165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88D3EF-3A1F-4F87-A23F-3A58B36D7A93}" type="pres">
      <dgm:prSet presAssocID="{42835702-928D-4E54-8072-178C82C1652B}" presName="rootComposite" presStyleCnt="0"/>
      <dgm:spPr/>
      <dgm:t>
        <a:bodyPr/>
        <a:lstStyle/>
        <a:p>
          <a:endParaRPr lang="es-ES"/>
        </a:p>
      </dgm:t>
    </dgm:pt>
    <dgm:pt modelId="{845B9D8B-B5F2-4A77-92B5-4DE9ADEB948A}" type="pres">
      <dgm:prSet presAssocID="{42835702-928D-4E54-8072-178C82C1652B}" presName="rootText" presStyleLbl="node3" presStyleIdx="9" presStyleCnt="29" custScaleX="95307" custScaleY="53604" custLinFactY="-100000" custLinFactNeighborX="-19990" custLinFactNeighborY="-1754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FA61D6-EFE8-4F32-ADD6-FC8761031E3B}" type="pres">
      <dgm:prSet presAssocID="{42835702-928D-4E54-8072-178C82C1652B}" presName="rootConnector" presStyleLbl="node3" presStyleIdx="9" presStyleCnt="29"/>
      <dgm:spPr/>
      <dgm:t>
        <a:bodyPr/>
        <a:lstStyle/>
        <a:p>
          <a:endParaRPr lang="es-ES"/>
        </a:p>
      </dgm:t>
    </dgm:pt>
    <dgm:pt modelId="{783AACDC-A6A2-431A-8103-C4DDF1AB8947}" type="pres">
      <dgm:prSet presAssocID="{42835702-928D-4E54-8072-178C82C1652B}" presName="hierChild4" presStyleCnt="0"/>
      <dgm:spPr/>
      <dgm:t>
        <a:bodyPr/>
        <a:lstStyle/>
        <a:p>
          <a:endParaRPr lang="es-ES"/>
        </a:p>
      </dgm:t>
    </dgm:pt>
    <dgm:pt modelId="{761DCB8A-B607-490B-9E71-2873FF99C71F}" type="pres">
      <dgm:prSet presAssocID="{42835702-928D-4E54-8072-178C82C1652B}" presName="hierChild5" presStyleCnt="0"/>
      <dgm:spPr/>
      <dgm:t>
        <a:bodyPr/>
        <a:lstStyle/>
        <a:p>
          <a:endParaRPr lang="es-ES"/>
        </a:p>
      </dgm:t>
    </dgm:pt>
    <dgm:pt modelId="{0D24C5CF-E6DD-4789-9FB9-14B02041F000}" type="pres">
      <dgm:prSet presAssocID="{060B4CCE-4635-43AB-A60E-880EFE17F807}" presName="Name37" presStyleLbl="parChTrans1D3" presStyleIdx="10" presStyleCnt="29"/>
      <dgm:spPr/>
      <dgm:t>
        <a:bodyPr/>
        <a:lstStyle/>
        <a:p>
          <a:endParaRPr lang="es-ES"/>
        </a:p>
      </dgm:t>
    </dgm:pt>
    <dgm:pt modelId="{2C0B766D-84A8-4F18-94D0-0B0F162363AE}" type="pres">
      <dgm:prSet presAssocID="{163C1F80-7C3C-4918-8B22-93FE757ABF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88636D1-9525-4573-8B88-22D885A9BA54}" type="pres">
      <dgm:prSet presAssocID="{163C1F80-7C3C-4918-8B22-93FE757ABF7A}" presName="rootComposite" presStyleCnt="0"/>
      <dgm:spPr/>
      <dgm:t>
        <a:bodyPr/>
        <a:lstStyle/>
        <a:p>
          <a:endParaRPr lang="es-ES"/>
        </a:p>
      </dgm:t>
    </dgm:pt>
    <dgm:pt modelId="{9CE07E39-3BB8-49C4-880F-B2D69AD10183}" type="pres">
      <dgm:prSet presAssocID="{163C1F80-7C3C-4918-8B22-93FE757ABF7A}" presName="rootText" presStyleLbl="node3" presStyleIdx="10" presStyleCnt="29" custScaleX="95307" custScaleY="53604" custLinFactY="-101786" custLinFactNeighborX="-1999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3C90D6-422F-4441-AE2E-2170F50BE883}" type="pres">
      <dgm:prSet presAssocID="{163C1F80-7C3C-4918-8B22-93FE757ABF7A}" presName="rootConnector" presStyleLbl="node3" presStyleIdx="10" presStyleCnt="29"/>
      <dgm:spPr/>
      <dgm:t>
        <a:bodyPr/>
        <a:lstStyle/>
        <a:p>
          <a:endParaRPr lang="es-ES"/>
        </a:p>
      </dgm:t>
    </dgm:pt>
    <dgm:pt modelId="{3F03A555-EA1D-4AEB-A3D6-978CA6EF9F1A}" type="pres">
      <dgm:prSet presAssocID="{163C1F80-7C3C-4918-8B22-93FE757ABF7A}" presName="hierChild4" presStyleCnt="0"/>
      <dgm:spPr/>
      <dgm:t>
        <a:bodyPr/>
        <a:lstStyle/>
        <a:p>
          <a:endParaRPr lang="es-ES"/>
        </a:p>
      </dgm:t>
    </dgm:pt>
    <dgm:pt modelId="{99F231BB-52D1-486B-90AE-4D061A642E8E}" type="pres">
      <dgm:prSet presAssocID="{163C1F80-7C3C-4918-8B22-93FE757ABF7A}" presName="hierChild5" presStyleCnt="0"/>
      <dgm:spPr/>
      <dgm:t>
        <a:bodyPr/>
        <a:lstStyle/>
        <a:p>
          <a:endParaRPr lang="es-ES"/>
        </a:p>
      </dgm:t>
    </dgm:pt>
    <dgm:pt modelId="{B472F6D5-237C-4F0B-9393-EE5DC0E7BCC4}" type="pres">
      <dgm:prSet presAssocID="{97B67427-9C8B-449B-98BB-D65E0DE02114}" presName="Name37" presStyleLbl="parChTrans1D3" presStyleIdx="11" presStyleCnt="29"/>
      <dgm:spPr/>
      <dgm:t>
        <a:bodyPr/>
        <a:lstStyle/>
        <a:p>
          <a:endParaRPr lang="es-ES"/>
        </a:p>
      </dgm:t>
    </dgm:pt>
    <dgm:pt modelId="{196EBFB7-7560-4CDD-93F1-A036B5CD661F}" type="pres">
      <dgm:prSet presAssocID="{113A791A-CBED-4021-B628-38121A88DC2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03A2756-2D53-4950-9D5A-12900D93E84B}" type="pres">
      <dgm:prSet presAssocID="{113A791A-CBED-4021-B628-38121A88DC2F}" presName="rootComposite" presStyleCnt="0"/>
      <dgm:spPr/>
      <dgm:t>
        <a:bodyPr/>
        <a:lstStyle/>
        <a:p>
          <a:endParaRPr lang="es-ES"/>
        </a:p>
      </dgm:t>
    </dgm:pt>
    <dgm:pt modelId="{428FA9E0-4EE6-4A46-9EF9-473FB2E6FB8E}" type="pres">
      <dgm:prSet presAssocID="{113A791A-CBED-4021-B628-38121A88DC2F}" presName="rootText" presStyleLbl="node3" presStyleIdx="11" presStyleCnt="29" custScaleX="99099" custScaleY="54907" custLinFactY="-128164" custLinFactNeighborX="-19990" custLinFactNeighborY="-2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B1C32E5-B299-4EFA-8F0B-52B4CA84D6B3}" type="pres">
      <dgm:prSet presAssocID="{113A791A-CBED-4021-B628-38121A88DC2F}" presName="rootConnector" presStyleLbl="node3" presStyleIdx="11" presStyleCnt="29"/>
      <dgm:spPr/>
      <dgm:t>
        <a:bodyPr/>
        <a:lstStyle/>
        <a:p>
          <a:endParaRPr lang="es-ES"/>
        </a:p>
      </dgm:t>
    </dgm:pt>
    <dgm:pt modelId="{7E197D59-219A-4995-94F9-BCD76BCA1697}" type="pres">
      <dgm:prSet presAssocID="{113A791A-CBED-4021-B628-38121A88DC2F}" presName="hierChild4" presStyleCnt="0"/>
      <dgm:spPr/>
      <dgm:t>
        <a:bodyPr/>
        <a:lstStyle/>
        <a:p>
          <a:endParaRPr lang="es-ES"/>
        </a:p>
      </dgm:t>
    </dgm:pt>
    <dgm:pt modelId="{1BD30C06-796C-4AAB-9630-95DEB8C7EDCF}" type="pres">
      <dgm:prSet presAssocID="{113A791A-CBED-4021-B628-38121A88DC2F}" presName="hierChild5" presStyleCnt="0"/>
      <dgm:spPr/>
      <dgm:t>
        <a:bodyPr/>
        <a:lstStyle/>
        <a:p>
          <a:endParaRPr lang="es-ES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ES"/>
        </a:p>
      </dgm:t>
    </dgm:pt>
    <dgm:pt modelId="{35AE3D1C-DCF9-4EF5-91B6-B7E61C7FC131}" type="pres">
      <dgm:prSet presAssocID="{FFF215A7-CBBA-4C9E-82C6-996C53AB50ED}" presName="Name37" presStyleLbl="parChTrans1D2" presStyleIdx="1" presStyleCnt="6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ES"/>
        </a:p>
      </dgm:t>
    </dgm:pt>
    <dgm:pt modelId="{A01756B7-9F13-48A2-8E4D-47B7E903EC85}" type="pres">
      <dgm:prSet presAssocID="{2F3A0A8B-9E50-456A-9BF6-F0722D8ACCE0}" presName="rootText" presStyleLbl="node2" presStyleIdx="1" presStyleCnt="6" custScaleX="142183" custScaleY="84495" custLinFactNeighborX="-16368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6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ES"/>
        </a:p>
      </dgm:t>
    </dgm:pt>
    <dgm:pt modelId="{5030EF24-BC2C-4279-BE65-29C42B39ABAB}" type="pres">
      <dgm:prSet presAssocID="{8CB98EB7-DAC1-4E26-8010-96C9A3DF9468}" presName="Name37" presStyleLbl="parChTrans1D3" presStyleIdx="12" presStyleCnt="29" custSzX="178523" custSzY="284744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ES"/>
        </a:p>
      </dgm:t>
    </dgm:pt>
    <dgm:pt modelId="{D5AEA2C1-DF56-4341-8A19-FBBC466921B8}" type="pres">
      <dgm:prSet presAssocID="{7D6AB61A-3A65-4008-A9D9-180A98347C3C}" presName="rootText" presStyleLbl="node3" presStyleIdx="12" presStyleCnt="29" custScaleX="123741" custScaleY="67387" custLinFactNeighborX="-15652" custLinFactNeighborY="9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12" presStyleCnt="29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ES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ES"/>
        </a:p>
      </dgm:t>
    </dgm:pt>
    <dgm:pt modelId="{7249C5D8-9F39-4597-A785-0179CA7B4E61}" type="pres">
      <dgm:prSet presAssocID="{0AA3C783-7A29-411C-AC6B-F4C8B15BE174}" presName="Name37" presStyleLbl="parChTrans1D3" presStyleIdx="13" presStyleCnt="29" custSzX="178523" custSzY="666467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ES"/>
        </a:p>
      </dgm:t>
    </dgm:pt>
    <dgm:pt modelId="{8DB75B0A-7BA9-44BD-B70A-2FEA2C6CA010}" type="pres">
      <dgm:prSet presAssocID="{75AC53AD-6916-4756-8D20-AB64114C45B5}" presName="rootText" presStyleLbl="node3" presStyleIdx="13" presStyleCnt="29" custScaleX="123741" custScaleY="67387" custLinFactNeighborX="-15652" custLinFactNeighborY="-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13" presStyleCnt="29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ES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ES"/>
        </a:p>
      </dgm:t>
    </dgm:pt>
    <dgm:pt modelId="{F43939D9-AD84-4C52-90E6-1FA02DEA7A38}" type="pres">
      <dgm:prSet presAssocID="{5A2CD79C-4B5D-4A05-9ACD-F7F7C5FD3321}" presName="Name37" presStyleLbl="parChTrans1D3" presStyleIdx="14" presStyleCnt="29" custSzX="178523" custSzY="1037102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ES"/>
        </a:p>
      </dgm:t>
    </dgm:pt>
    <dgm:pt modelId="{B40EE1E7-65E6-44DC-B876-4B6E58299796}" type="pres">
      <dgm:prSet presAssocID="{27EAF497-FC35-42FE-A8CE-2EFF60CCC7C4}" presName="rootText" presStyleLbl="node3" presStyleIdx="14" presStyleCnt="29" custScaleX="125662" custScaleY="138395" custLinFactNeighborX="-15652" custLinFactNeighborY="-2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14" presStyleCnt="29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ES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ES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ES"/>
        </a:p>
      </dgm:t>
    </dgm:pt>
    <dgm:pt modelId="{85688AB1-F2B6-4193-8107-0D20A1010CC1}" type="pres">
      <dgm:prSet presAssocID="{C53A54D6-176D-4B3C-A74C-06A6352FC659}" presName="Name37" presStyleLbl="parChTrans1D2" presStyleIdx="2" presStyleCnt="6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ES"/>
        </a:p>
      </dgm:t>
    </dgm:pt>
    <dgm:pt modelId="{496C4139-F7DE-4354-899B-9E3C7B946128}" type="pres">
      <dgm:prSet presAssocID="{AC07F691-7851-4102-BD00-F55630195997}" presName="rootText" presStyleLbl="node2" presStyleIdx="2" presStyleCnt="6" custScaleX="120048" custScaleY="84495" custLinFactNeighborX="936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6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ES"/>
        </a:p>
      </dgm:t>
    </dgm:pt>
    <dgm:pt modelId="{26305454-7F09-4154-A8B9-0FD86F0C51C1}" type="pres">
      <dgm:prSet presAssocID="{A20EDA59-3534-45BF-9F71-73F1A7145A32}" presName="Name37" presStyleLbl="parChTrans1D3" presStyleIdx="15" presStyleCnt="29" custSzX="153951" custSzY="290460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ES"/>
        </a:p>
      </dgm:t>
    </dgm:pt>
    <dgm:pt modelId="{BDCAEA94-2B87-4D82-82BE-3D1231BFB90A}" type="pres">
      <dgm:prSet presAssocID="{860B377B-DDC6-46BA-A680-0AB88E930629}" presName="rootText" presStyleLbl="node3" presStyleIdx="15" presStyleCnt="29" custScaleX="124513" custScaleY="70016" custLinFactNeighborX="9111" custLinFactNeighborY="21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15" presStyleCnt="29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ES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ES"/>
        </a:p>
      </dgm:t>
    </dgm:pt>
    <dgm:pt modelId="{26645C4B-A06C-44CE-8693-EE3CC6EB087D}" type="pres">
      <dgm:prSet presAssocID="{13E5BBF8-8D71-4E0C-BB32-FACB6CD4671D}" presName="Name37" presStyleLbl="parChTrans1D3" presStyleIdx="16" presStyleCnt="29" custSzX="153951" custSzY="678686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ES"/>
        </a:p>
      </dgm:t>
    </dgm:pt>
    <dgm:pt modelId="{F63EDF41-03D6-4D33-AEAC-5DDB1A5DFFC2}" type="pres">
      <dgm:prSet presAssocID="{98E6CFDC-7FB9-4F8B-91EB-481A9628DE91}" presName="rootText" presStyleLbl="node3" presStyleIdx="16" presStyleCnt="29" custScaleX="124997" custScaleY="102871" custLinFactNeighborX="9111" custLinFactNeighborY="91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6" presStyleCnt="29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ES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ES"/>
        </a:p>
      </dgm:t>
    </dgm:pt>
    <dgm:pt modelId="{11BBBE79-77DC-49FB-A26E-1DCF665E1FE7}" type="pres">
      <dgm:prSet presAssocID="{38B1CEF8-1497-4525-9DC5-94C429AE9828}" presName="Name37" presStyleLbl="parChTrans1D3" presStyleIdx="17" presStyleCnt="29" custSzX="153951" custSzY="1077807"/>
      <dgm:spPr/>
      <dgm:t>
        <a:bodyPr/>
        <a:lstStyle/>
        <a:p>
          <a:endParaRPr lang="es-ES"/>
        </a:p>
      </dgm:t>
    </dgm:pt>
    <dgm:pt modelId="{7D4FDC18-31B6-4CD6-A9BE-00EB606EFBE0}" type="pres">
      <dgm:prSet presAssocID="{A193E7F6-50EE-4395-96D0-486238DC7F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2A820AEF-956C-408A-B206-2DB7DA668DC2}" type="pres">
      <dgm:prSet presAssocID="{A193E7F6-50EE-4395-96D0-486238DC7F61}" presName="rootComposite" presStyleCnt="0"/>
      <dgm:spPr/>
      <dgm:t>
        <a:bodyPr/>
        <a:lstStyle/>
        <a:p>
          <a:endParaRPr lang="es-ES"/>
        </a:p>
      </dgm:t>
    </dgm:pt>
    <dgm:pt modelId="{6D56C1AA-C6AD-4398-B3B8-766E8416BD12}" type="pres">
      <dgm:prSet presAssocID="{A193E7F6-50EE-4395-96D0-486238DC7F61}" presName="rootText" presStyleLbl="node3" presStyleIdx="17" presStyleCnt="29" custScaleX="129344" custScaleY="135725" custLinFactNeighborX="9111" custLinFactNeighborY="-4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3A4AD-3246-4BA5-9B30-E2CC47BB3B48}" type="pres">
      <dgm:prSet presAssocID="{A193E7F6-50EE-4395-96D0-486238DC7F61}" presName="rootConnector" presStyleLbl="node3" presStyleIdx="17" presStyleCnt="29"/>
      <dgm:spPr/>
      <dgm:t>
        <a:bodyPr/>
        <a:lstStyle/>
        <a:p>
          <a:endParaRPr lang="es-ES"/>
        </a:p>
      </dgm:t>
    </dgm:pt>
    <dgm:pt modelId="{A8D1A6C2-0B15-4009-B74F-8CEBCCA0DF0B}" type="pres">
      <dgm:prSet presAssocID="{A193E7F6-50EE-4395-96D0-486238DC7F61}" presName="hierChild4" presStyleCnt="0"/>
      <dgm:spPr/>
      <dgm:t>
        <a:bodyPr/>
        <a:lstStyle/>
        <a:p>
          <a:endParaRPr lang="es-ES"/>
        </a:p>
      </dgm:t>
    </dgm:pt>
    <dgm:pt modelId="{3E00A047-FCD9-48F6-96A6-CF84C02B9177}" type="pres">
      <dgm:prSet presAssocID="{A193E7F6-50EE-4395-96D0-486238DC7F61}" presName="hierChild5" presStyleCnt="0"/>
      <dgm:spPr/>
      <dgm:t>
        <a:bodyPr/>
        <a:lstStyle/>
        <a:p>
          <a:endParaRPr lang="es-ES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ES"/>
        </a:p>
      </dgm:t>
    </dgm:pt>
    <dgm:pt modelId="{C670F2ED-B934-4B5B-A400-6AA0487C049C}" type="pres">
      <dgm:prSet presAssocID="{A5F352CD-4DFD-4FB4-9BD6-5593A78C48EE}" presName="Name37" presStyleLbl="parChTrans1D2" presStyleIdx="3" presStyleCnt="6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ES"/>
        </a:p>
      </dgm:t>
    </dgm:pt>
    <dgm:pt modelId="{AE14900D-197C-4F0C-82CF-0082FC8B125D}" type="pres">
      <dgm:prSet presAssocID="{A9724A01-07E4-456B-9643-F3C165073CF1}" presName="rootText" presStyleLbl="node2" presStyleIdx="3" presStyleCnt="6" custScaleX="98745" custScaleY="75696" custLinFactNeighborX="32593" custLinFactNeighborY="66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6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ES"/>
        </a:p>
      </dgm:t>
    </dgm:pt>
    <dgm:pt modelId="{7B5AD9BD-F263-49A5-ACD2-54E699680082}" type="pres">
      <dgm:prSet presAssocID="{197569C8-D3DD-4B4D-9711-C4E3482D4805}" presName="Name37" presStyleLbl="parChTrans1D3" presStyleIdx="18" presStyleCnt="29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ES"/>
        </a:p>
      </dgm:t>
    </dgm:pt>
    <dgm:pt modelId="{3CBF43E2-6E38-4478-8099-927ECE96FB31}" type="pres">
      <dgm:prSet presAssocID="{02BE79F4-19B2-4379-AFEC-BABE4FFA0CA9}" presName="rootText" presStyleLbl="node3" presStyleIdx="18" presStyleCnt="29" custScaleX="103834" custScaleY="68571" custLinFactNeighborX="33859" custLinFactNeighborY="13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18" presStyleCnt="29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ES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ES"/>
        </a:p>
      </dgm:t>
    </dgm:pt>
    <dgm:pt modelId="{6AEF0BC2-D93C-4A56-8E14-C9FE8483FA0C}" type="pres">
      <dgm:prSet presAssocID="{4B08358E-362D-421C-BAB9-F01609B2C6B0}" presName="Name37" presStyleLbl="parChTrans1D3" presStyleIdx="19" presStyleCnt="29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ES"/>
        </a:p>
      </dgm:t>
    </dgm:pt>
    <dgm:pt modelId="{5FC59908-8B24-4C11-80BD-8F833FD80F86}" type="pres">
      <dgm:prSet presAssocID="{D495618B-31F6-4923-97DD-C1EE7E159753}" presName="rootText" presStyleLbl="node3" presStyleIdx="19" presStyleCnt="29" custScaleX="110638" custScaleY="60750" custLinFactNeighborX="33859" custLinFactNeighborY="47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19" presStyleCnt="29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ES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ES"/>
        </a:p>
      </dgm:t>
    </dgm:pt>
    <dgm:pt modelId="{70BECF15-118F-4D64-873E-3B24F26C87DB}" type="pres">
      <dgm:prSet presAssocID="{99F0F40A-761E-47BB-AE2F-FDD1A0D7336A}" presName="Name37" presStyleLbl="parChTrans1D3" presStyleIdx="20" presStyleCnt="29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ES"/>
        </a:p>
      </dgm:t>
    </dgm:pt>
    <dgm:pt modelId="{AEC36508-AC9E-4613-9215-9B811EB938C5}" type="pres">
      <dgm:prSet presAssocID="{AC7221A4-F1E7-483E-9F21-64102C8AF0FB}" presName="rootText" presStyleLbl="node3" presStyleIdx="20" presStyleCnt="29" custScaleX="110638" custScaleY="70158" custLinFactNeighborX="33859" custLinFactNeighborY="5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20" presStyleCnt="29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ES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ES"/>
        </a:p>
      </dgm:t>
    </dgm:pt>
    <dgm:pt modelId="{CE65F806-ACF7-4811-9F7D-4CF8DB3F4201}" type="pres">
      <dgm:prSet presAssocID="{EE54F52B-5227-4DAD-8DA3-AF5AE12DDEE1}" presName="Name37" presStyleLbl="parChTrans1D3" presStyleIdx="21" presStyleCnt="29"/>
      <dgm:spPr/>
      <dgm:t>
        <a:bodyPr/>
        <a:lstStyle/>
        <a:p>
          <a:endParaRPr lang="es-VE"/>
        </a:p>
      </dgm:t>
    </dgm:pt>
    <dgm:pt modelId="{F6127237-DC5C-4730-96FA-D02A95AF20CB}" type="pres">
      <dgm:prSet presAssocID="{B6B3A1C2-F0AC-4DDB-BFEF-45D415E96B62}" presName="hierRoot2" presStyleCnt="0">
        <dgm:presLayoutVars>
          <dgm:hierBranch val="init"/>
        </dgm:presLayoutVars>
      </dgm:prSet>
      <dgm:spPr/>
    </dgm:pt>
    <dgm:pt modelId="{9C838E67-22C5-4936-83CE-A136D922099A}" type="pres">
      <dgm:prSet presAssocID="{B6B3A1C2-F0AC-4DDB-BFEF-45D415E96B62}" presName="rootComposite" presStyleCnt="0"/>
      <dgm:spPr/>
    </dgm:pt>
    <dgm:pt modelId="{8244FDB1-C2FE-448F-B7D5-C5A2110E90EB}" type="pres">
      <dgm:prSet presAssocID="{B6B3A1C2-F0AC-4DDB-BFEF-45D415E96B62}" presName="rootText" presStyleLbl="node3" presStyleIdx="21" presStyleCnt="29" custScaleX="110638" custScaleY="70158" custLinFactNeighborX="33859" custLinFactNeighborY="571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521DFFD-471B-4AB2-A240-7E491FB5FDCF}" type="pres">
      <dgm:prSet presAssocID="{B6B3A1C2-F0AC-4DDB-BFEF-45D415E96B62}" presName="rootConnector" presStyleLbl="node3" presStyleIdx="21" presStyleCnt="29"/>
      <dgm:spPr/>
    </dgm:pt>
    <dgm:pt modelId="{DB1D02F4-3E73-46B8-9CF2-080433908AF6}" type="pres">
      <dgm:prSet presAssocID="{B6B3A1C2-F0AC-4DDB-BFEF-45D415E96B62}" presName="hierChild4" presStyleCnt="0"/>
      <dgm:spPr/>
    </dgm:pt>
    <dgm:pt modelId="{DA5A28B9-F67A-4158-9B03-8DDA8DAFA1C5}" type="pres">
      <dgm:prSet presAssocID="{B6B3A1C2-F0AC-4DDB-BFEF-45D415E96B62}" presName="hierChild5" presStyleCnt="0"/>
      <dgm:spPr/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ES"/>
        </a:p>
      </dgm:t>
    </dgm:pt>
    <dgm:pt modelId="{55D9065C-CA49-4D42-B85D-714F93680BDA}" type="pres">
      <dgm:prSet presAssocID="{457EB344-2AB3-42B0-A00B-5CF2046E03AC}" presName="Name37" presStyleLbl="parChTrans1D2" presStyleIdx="4" presStyleCnt="6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ES"/>
        </a:p>
      </dgm:t>
    </dgm:pt>
    <dgm:pt modelId="{500D7810-8E7E-43C3-897D-41356266EDBA}" type="pres">
      <dgm:prSet presAssocID="{0456CE44-5B31-4A25-BB40-E6E087124AC2}" presName="rootText" presStyleLbl="node2" presStyleIdx="4" presStyleCnt="6" custScaleX="106903" custScaleY="82477" custLinFactX="100000" custLinFactNeighborX="106904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4" presStyleCnt="6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ES"/>
        </a:p>
      </dgm:t>
    </dgm:pt>
    <dgm:pt modelId="{F858AF38-6B1F-4341-927A-8D39409E0DB1}" type="pres">
      <dgm:prSet presAssocID="{5500FF39-3E3E-426D-96EF-6F36E23DFA7E}" presName="Name37" presStyleLbl="parChTrans1D3" presStyleIdx="22" presStyleCnt="29" custSzX="164879" custSzY="297133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ES"/>
        </a:p>
      </dgm:t>
    </dgm:pt>
    <dgm:pt modelId="{56AE3C5E-E7D7-4954-916E-00C39F2BF84C}" type="pres">
      <dgm:prSet presAssocID="{4C8C1962-BEF4-469B-ACD5-E83CFCF84F03}" presName="rootText" presStyleLbl="node3" presStyleIdx="22" presStyleCnt="29" custScaleX="119874" custScaleY="68102" custLinFactX="99938" custLinFactNeighborX="100000" custLinFactNeighborY="-106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22" presStyleCnt="29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ES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ES"/>
        </a:p>
      </dgm:t>
    </dgm:pt>
    <dgm:pt modelId="{FB65F238-9014-464E-B154-5667F9B97E7B}" type="pres">
      <dgm:prSet presAssocID="{B09B5C5A-D049-4DF7-963C-16663191B564}" presName="Name37" presStyleLbl="parChTrans1D3" presStyleIdx="23" presStyleCnt="29" custSzX="164879" custSzY="674249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ES"/>
        </a:p>
      </dgm:t>
    </dgm:pt>
    <dgm:pt modelId="{DBCA2203-E712-4CDA-929D-6D85693A1DCB}" type="pres">
      <dgm:prSet presAssocID="{1039F6D9-4492-4C74-B988-6050C55DECEE}" presName="rootText" presStyleLbl="node3" presStyleIdx="23" presStyleCnt="29" custScaleX="119874" custScaleY="68102" custLinFactX="99938" custLinFactNeighborX="100000" custLinFactNeighborY="-410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23" presStyleCnt="29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ES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ES"/>
        </a:p>
      </dgm:t>
    </dgm:pt>
    <dgm:pt modelId="{EBAAD9FA-8448-4C91-946B-146656E6F5D9}" type="pres">
      <dgm:prSet presAssocID="{F87E4A0C-F0E1-4780-BBAC-7405EFEFE365}" presName="Name37" presStyleLbl="parChTrans1D3" presStyleIdx="24" presStyleCnt="29" custSzX="164879" custSzY="1072466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ES"/>
        </a:p>
      </dgm:t>
    </dgm:pt>
    <dgm:pt modelId="{61371ABF-0F59-4F33-BB88-090A359AC9D2}" type="pres">
      <dgm:prSet presAssocID="{1B06F1FC-9356-49EA-8B6E-11F735DA6D8B}" presName="rootText" presStyleLbl="node3" presStyleIdx="24" presStyleCnt="29" custScaleX="119874" custScaleY="68102" custLinFactX="99938" custLinFactNeighborX="100000" custLinFactNeighborY="-684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24" presStyleCnt="29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ES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ES"/>
        </a:p>
      </dgm:t>
    </dgm:pt>
    <dgm:pt modelId="{AFEBEC94-E7EA-4B76-A021-1D5E3D3EB125}" type="pres">
      <dgm:prSet presAssocID="{0A095EAE-0089-4029-8F48-2970EBFE6E54}" presName="Name37" presStyleLbl="parChTrans1D3" presStyleIdx="25" presStyleCnt="29" custSzX="164879" custSzY="1470683"/>
      <dgm:spPr/>
      <dgm:t>
        <a:bodyPr/>
        <a:lstStyle/>
        <a:p>
          <a:endParaRPr lang="es-ES"/>
        </a:p>
      </dgm:t>
    </dgm:pt>
    <dgm:pt modelId="{596C8697-B8C7-4B48-8FBC-26E42026B771}" type="pres">
      <dgm:prSet presAssocID="{BD11E537-F8F2-41C4-8EF2-B2961C96E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C6FA530-DF21-4EBB-AEA3-AE3C5022E4D3}" type="pres">
      <dgm:prSet presAssocID="{BD11E537-F8F2-41C4-8EF2-B2961C96EFB5}" presName="rootComposite" presStyleCnt="0"/>
      <dgm:spPr/>
      <dgm:t>
        <a:bodyPr/>
        <a:lstStyle/>
        <a:p>
          <a:endParaRPr lang="es-ES"/>
        </a:p>
      </dgm:t>
    </dgm:pt>
    <dgm:pt modelId="{6D997151-A51B-486F-980C-B06D3875918C}" type="pres">
      <dgm:prSet presAssocID="{BD11E537-F8F2-41C4-8EF2-B2961C96EFB5}" presName="rootText" presStyleLbl="node3" presStyleIdx="25" presStyleCnt="29" custScaleX="119874" custScaleY="68102" custLinFactX="99938" custLinFactNeighborX="100000" custLinFactNeighborY="-95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2A4F4-27EE-4E6A-8D16-B3993638AFE1}" type="pres">
      <dgm:prSet presAssocID="{BD11E537-F8F2-41C4-8EF2-B2961C96EFB5}" presName="rootConnector" presStyleLbl="node3" presStyleIdx="25" presStyleCnt="29"/>
      <dgm:spPr/>
      <dgm:t>
        <a:bodyPr/>
        <a:lstStyle/>
        <a:p>
          <a:endParaRPr lang="es-ES"/>
        </a:p>
      </dgm:t>
    </dgm:pt>
    <dgm:pt modelId="{A1725BCB-2B54-4ACE-89C6-38E40CCB6FF8}" type="pres">
      <dgm:prSet presAssocID="{BD11E537-F8F2-41C4-8EF2-B2961C96EFB5}" presName="hierChild4" presStyleCnt="0"/>
      <dgm:spPr/>
      <dgm:t>
        <a:bodyPr/>
        <a:lstStyle/>
        <a:p>
          <a:endParaRPr lang="es-ES"/>
        </a:p>
      </dgm:t>
    </dgm:pt>
    <dgm:pt modelId="{5CDACD06-7B0A-47C8-8E1F-58DF0B66940A}" type="pres">
      <dgm:prSet presAssocID="{BD11E537-F8F2-41C4-8EF2-B2961C96EFB5}" presName="hierChild5" presStyleCnt="0"/>
      <dgm:spPr/>
      <dgm:t>
        <a:bodyPr/>
        <a:lstStyle/>
        <a:p>
          <a:endParaRPr lang="es-ES"/>
        </a:p>
      </dgm:t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ES"/>
        </a:p>
      </dgm:t>
    </dgm:pt>
    <dgm:pt modelId="{E4491A6F-57E2-4E98-908E-608E92BF625F}" type="pres">
      <dgm:prSet presAssocID="{949EECF5-6885-4481-BE6F-3E58B4E33F3F}" presName="Name37" presStyleLbl="parChTrans1D2" presStyleIdx="5" presStyleCnt="6"/>
      <dgm:spPr/>
      <dgm:t>
        <a:bodyPr/>
        <a:lstStyle/>
        <a:p>
          <a:endParaRPr lang="es-ES"/>
        </a:p>
      </dgm:t>
    </dgm:pt>
    <dgm:pt modelId="{027E116C-33F2-401E-96F4-D71F477AE1B7}" type="pres">
      <dgm:prSet presAssocID="{626ABA43-08BB-41A9-A56A-5AB17C3EB1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9868CF4-D46C-4FB5-9420-CBC308FB5A64}" type="pres">
      <dgm:prSet presAssocID="{626ABA43-08BB-41A9-A56A-5AB17C3EB15F}" presName="rootComposite" presStyleCnt="0"/>
      <dgm:spPr/>
      <dgm:t>
        <a:bodyPr/>
        <a:lstStyle/>
        <a:p>
          <a:endParaRPr lang="es-VE"/>
        </a:p>
      </dgm:t>
    </dgm:pt>
    <dgm:pt modelId="{8F4192E3-CA0B-41C1-B9C3-B74B70501C66}" type="pres">
      <dgm:prSet presAssocID="{626ABA43-08BB-41A9-A56A-5AB17C3EB15F}" presName="rootText" presStyleLbl="node2" presStyleIdx="5" presStyleCnt="6" custScaleY="84563" custLinFactNeighborX="-90321" custLinFactNeighborY="36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EA80F2-09B0-43EE-A575-1B21B900E21F}" type="pres">
      <dgm:prSet presAssocID="{626ABA43-08BB-41A9-A56A-5AB17C3EB15F}" presName="rootConnector" presStyleLbl="node2" presStyleIdx="5" presStyleCnt="6"/>
      <dgm:spPr/>
      <dgm:t>
        <a:bodyPr/>
        <a:lstStyle/>
        <a:p>
          <a:endParaRPr lang="es-ES"/>
        </a:p>
      </dgm:t>
    </dgm:pt>
    <dgm:pt modelId="{BE408CFA-5AC5-4391-B46A-BA929955480E}" type="pres">
      <dgm:prSet presAssocID="{626ABA43-08BB-41A9-A56A-5AB17C3EB15F}" presName="hierChild4" presStyleCnt="0"/>
      <dgm:spPr/>
      <dgm:t>
        <a:bodyPr/>
        <a:lstStyle/>
        <a:p>
          <a:endParaRPr lang="es-VE"/>
        </a:p>
      </dgm:t>
    </dgm:pt>
    <dgm:pt modelId="{DB4EC528-D32B-4736-B293-4C65A85901BB}" type="pres">
      <dgm:prSet presAssocID="{9909A7F6-95DD-4801-9FBC-504F787A0252}" presName="Name37" presStyleLbl="parChTrans1D3" presStyleIdx="26" presStyleCnt="29"/>
      <dgm:spPr/>
      <dgm:t>
        <a:bodyPr/>
        <a:lstStyle/>
        <a:p>
          <a:endParaRPr lang="es-ES"/>
        </a:p>
      </dgm:t>
    </dgm:pt>
    <dgm:pt modelId="{0837EF41-CDF7-4114-B50E-B92F817A1735}" type="pres">
      <dgm:prSet presAssocID="{8B4BC114-ADD3-4701-93EE-C245CE1825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F9FC227-CE9B-469F-AD3D-95BFAE5123D9}" type="pres">
      <dgm:prSet presAssocID="{8B4BC114-ADD3-4701-93EE-C245CE1825F7}" presName="rootComposite" presStyleCnt="0"/>
      <dgm:spPr/>
      <dgm:t>
        <a:bodyPr/>
        <a:lstStyle/>
        <a:p>
          <a:endParaRPr lang="es-VE"/>
        </a:p>
      </dgm:t>
    </dgm:pt>
    <dgm:pt modelId="{6C227C07-2A92-4DB9-97E8-1D82B7DFDAE0}" type="pres">
      <dgm:prSet presAssocID="{8B4BC114-ADD3-4701-93EE-C245CE1825F7}" presName="rootText" presStyleLbl="node3" presStyleIdx="26" presStyleCnt="29" custScaleX="113557" custScaleY="74771" custLinFactNeighborX="-90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A65946-EA83-42F2-AA0F-518248FD998B}" type="pres">
      <dgm:prSet presAssocID="{8B4BC114-ADD3-4701-93EE-C245CE1825F7}" presName="rootConnector" presStyleLbl="node3" presStyleIdx="26" presStyleCnt="29"/>
      <dgm:spPr/>
      <dgm:t>
        <a:bodyPr/>
        <a:lstStyle/>
        <a:p>
          <a:endParaRPr lang="es-ES"/>
        </a:p>
      </dgm:t>
    </dgm:pt>
    <dgm:pt modelId="{04B95298-71D7-4C91-B3C3-F03CF0237C1A}" type="pres">
      <dgm:prSet presAssocID="{8B4BC114-ADD3-4701-93EE-C245CE1825F7}" presName="hierChild4" presStyleCnt="0"/>
      <dgm:spPr/>
      <dgm:t>
        <a:bodyPr/>
        <a:lstStyle/>
        <a:p>
          <a:endParaRPr lang="es-VE"/>
        </a:p>
      </dgm:t>
    </dgm:pt>
    <dgm:pt modelId="{C7F89338-F2D6-4CF7-B078-9E9C4BCA828F}" type="pres">
      <dgm:prSet presAssocID="{8B4BC114-ADD3-4701-93EE-C245CE1825F7}" presName="hierChild5" presStyleCnt="0"/>
      <dgm:spPr/>
      <dgm:t>
        <a:bodyPr/>
        <a:lstStyle/>
        <a:p>
          <a:endParaRPr lang="es-VE"/>
        </a:p>
      </dgm:t>
    </dgm:pt>
    <dgm:pt modelId="{E19DF750-5B73-46C6-AE1F-B0FAC7A60E92}" type="pres">
      <dgm:prSet presAssocID="{5F2D1216-F933-49E2-AE8B-BACD291951AE}" presName="Name37" presStyleLbl="parChTrans1D3" presStyleIdx="27" presStyleCnt="29"/>
      <dgm:spPr/>
      <dgm:t>
        <a:bodyPr/>
        <a:lstStyle/>
        <a:p>
          <a:endParaRPr lang="es-ES"/>
        </a:p>
      </dgm:t>
    </dgm:pt>
    <dgm:pt modelId="{76E00B7F-8FC8-474E-9332-1E626E679250}" type="pres">
      <dgm:prSet presAssocID="{1ADB34C5-DD49-4E3B-AB26-6FA1E661E8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EF4BD6C-9A80-4A61-9E8C-28AF432333ED}" type="pres">
      <dgm:prSet presAssocID="{1ADB34C5-DD49-4E3B-AB26-6FA1E661E8AA}" presName="rootComposite" presStyleCnt="0"/>
      <dgm:spPr/>
      <dgm:t>
        <a:bodyPr/>
        <a:lstStyle/>
        <a:p>
          <a:endParaRPr lang="es-VE"/>
        </a:p>
      </dgm:t>
    </dgm:pt>
    <dgm:pt modelId="{A6815C8D-47E5-4278-A058-9F14EBA8E22F}" type="pres">
      <dgm:prSet presAssocID="{1ADB34C5-DD49-4E3B-AB26-6FA1E661E8AA}" presName="rootText" presStyleLbl="node3" presStyleIdx="27" presStyleCnt="29" custScaleX="113557" custScaleY="74771" custLinFactNeighborX="-90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5CB9AC-2C97-4409-9A23-FCF6347E372F}" type="pres">
      <dgm:prSet presAssocID="{1ADB34C5-DD49-4E3B-AB26-6FA1E661E8AA}" presName="rootConnector" presStyleLbl="node3" presStyleIdx="27" presStyleCnt="29"/>
      <dgm:spPr/>
      <dgm:t>
        <a:bodyPr/>
        <a:lstStyle/>
        <a:p>
          <a:endParaRPr lang="es-ES"/>
        </a:p>
      </dgm:t>
    </dgm:pt>
    <dgm:pt modelId="{DB82F83B-72E0-4907-BFC9-5B0C24DAD8B3}" type="pres">
      <dgm:prSet presAssocID="{1ADB34C5-DD49-4E3B-AB26-6FA1E661E8AA}" presName="hierChild4" presStyleCnt="0"/>
      <dgm:spPr/>
      <dgm:t>
        <a:bodyPr/>
        <a:lstStyle/>
        <a:p>
          <a:endParaRPr lang="es-VE"/>
        </a:p>
      </dgm:t>
    </dgm:pt>
    <dgm:pt modelId="{64254038-7E9F-4B76-9367-FBA34ED26D61}" type="pres">
      <dgm:prSet presAssocID="{1ADB34C5-DD49-4E3B-AB26-6FA1E661E8AA}" presName="hierChild5" presStyleCnt="0"/>
      <dgm:spPr/>
      <dgm:t>
        <a:bodyPr/>
        <a:lstStyle/>
        <a:p>
          <a:endParaRPr lang="es-VE"/>
        </a:p>
      </dgm:t>
    </dgm:pt>
    <dgm:pt modelId="{A185EE14-50CB-4977-8D2F-5E8A8A9B3845}" type="pres">
      <dgm:prSet presAssocID="{69775C6F-4F4C-4D8D-A3C2-BFB6CB456017}" presName="Name37" presStyleLbl="parChTrans1D3" presStyleIdx="28" presStyleCnt="29"/>
      <dgm:spPr/>
      <dgm:t>
        <a:bodyPr/>
        <a:lstStyle/>
        <a:p>
          <a:endParaRPr lang="es-ES"/>
        </a:p>
      </dgm:t>
    </dgm:pt>
    <dgm:pt modelId="{AB789EAC-BA00-4E90-9A32-ADAF3A95D1C5}" type="pres">
      <dgm:prSet presAssocID="{AE029307-820C-4071-A4E3-46691980B1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75DF163-5D2E-46F6-84AE-EDD80BDA7F98}" type="pres">
      <dgm:prSet presAssocID="{AE029307-820C-4071-A4E3-46691980B1C9}" presName="rootComposite" presStyleCnt="0"/>
      <dgm:spPr/>
      <dgm:t>
        <a:bodyPr/>
        <a:lstStyle/>
        <a:p>
          <a:endParaRPr lang="es-VE"/>
        </a:p>
      </dgm:t>
    </dgm:pt>
    <dgm:pt modelId="{117F4419-7DDE-4EC0-A2E0-C54952C899D8}" type="pres">
      <dgm:prSet presAssocID="{AE029307-820C-4071-A4E3-46691980B1C9}" presName="rootText" presStyleLbl="node3" presStyleIdx="28" presStyleCnt="29" custScaleX="113557" custScaleY="74771" custLinFactNeighborX="-90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ADC716-1019-4823-843E-00AD10F05B95}" type="pres">
      <dgm:prSet presAssocID="{AE029307-820C-4071-A4E3-46691980B1C9}" presName="rootConnector" presStyleLbl="node3" presStyleIdx="28" presStyleCnt="29"/>
      <dgm:spPr/>
      <dgm:t>
        <a:bodyPr/>
        <a:lstStyle/>
        <a:p>
          <a:endParaRPr lang="es-ES"/>
        </a:p>
      </dgm:t>
    </dgm:pt>
    <dgm:pt modelId="{75379670-A6C1-44AD-9266-B8E2B127D8CA}" type="pres">
      <dgm:prSet presAssocID="{AE029307-820C-4071-A4E3-46691980B1C9}" presName="hierChild4" presStyleCnt="0"/>
      <dgm:spPr/>
      <dgm:t>
        <a:bodyPr/>
        <a:lstStyle/>
        <a:p>
          <a:endParaRPr lang="es-VE"/>
        </a:p>
      </dgm:t>
    </dgm:pt>
    <dgm:pt modelId="{6F62A563-5621-4189-9225-6900AD799968}" type="pres">
      <dgm:prSet presAssocID="{AE029307-820C-4071-A4E3-46691980B1C9}" presName="hierChild5" presStyleCnt="0"/>
      <dgm:spPr/>
      <dgm:t>
        <a:bodyPr/>
        <a:lstStyle/>
        <a:p>
          <a:endParaRPr lang="es-VE"/>
        </a:p>
      </dgm:t>
    </dgm:pt>
    <dgm:pt modelId="{3E38516A-D267-49D0-98FC-7077B3F850DA}" type="pres">
      <dgm:prSet presAssocID="{626ABA43-08BB-41A9-A56A-5AB17C3EB15F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ES"/>
        </a:p>
      </dgm:t>
    </dgm:pt>
  </dgm:ptLst>
  <dgm:cxnLst>
    <dgm:cxn modelId="{88E4983D-378A-4681-A2CA-088C809E1623}" type="presOf" srcId="{C53A54D6-176D-4B3C-A74C-06A6352FC659}" destId="{85688AB1-F2B6-4193-8107-0D20A1010CC1}" srcOrd="0" destOrd="0" presId="urn:microsoft.com/office/officeart/2005/8/layout/orgChart1"/>
    <dgm:cxn modelId="{DDE7A488-B136-4C9D-9834-921281BD1C27}" type="presOf" srcId="{E83FECA1-6B03-499A-A8F9-939F8018F7D7}" destId="{A7285C05-9258-4438-8FBB-2E8329CBBE6A}" srcOrd="0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8F6B7347-47DB-4BF1-932D-2A62126541D5}" type="presOf" srcId="{8B4BC114-ADD3-4701-93EE-C245CE1825F7}" destId="{6C227C07-2A92-4DB9-97E8-1D82B7DFDAE0}" srcOrd="0" destOrd="0" presId="urn:microsoft.com/office/officeart/2005/8/layout/orgChart1"/>
    <dgm:cxn modelId="{9A26F3C2-6C48-4345-8FFC-EABEB92C28EA}" type="presOf" srcId="{4AE495B6-5411-4AA8-8764-57B47900AF44}" destId="{D6F8AABB-6654-4359-8F14-D3848D20BC1E}" srcOrd="0" destOrd="0" presId="urn:microsoft.com/office/officeart/2005/8/layout/orgChart1"/>
    <dgm:cxn modelId="{DC324D66-276A-480B-881A-54DCEB80E1D6}" type="presOf" srcId="{9909A7F6-95DD-4801-9FBC-504F787A0252}" destId="{DB4EC528-D32B-4736-B293-4C65A85901BB}" srcOrd="0" destOrd="0" presId="urn:microsoft.com/office/officeart/2005/8/layout/orgChart1"/>
    <dgm:cxn modelId="{ECB48FDB-AD66-487A-AE5C-7B5023826B7B}" type="presOf" srcId="{7D6AB61A-3A65-4008-A9D9-180A98347C3C}" destId="{D5AEA2C1-DF56-4341-8A19-FBBC466921B8}" srcOrd="0" destOrd="0" presId="urn:microsoft.com/office/officeart/2005/8/layout/orgChart1"/>
    <dgm:cxn modelId="{D4708507-2299-49BA-994D-261A56A15F65}" srcId="{8C262133-7EA4-486E-8DF6-14F672DF124B}" destId="{335C2DD6-BAF0-4716-9F26-D93115EC3A25}" srcOrd="4" destOrd="0" parTransId="{C949EFFF-78B5-4AC4-BCB7-C3958B0C8CDE}" sibTransId="{D2ED640E-C9C8-4F53-8C42-C94D5183332D}"/>
    <dgm:cxn modelId="{85F3AA0E-E607-4351-8618-B7CA9439EA1C}" type="presOf" srcId="{4C8C1962-BEF4-469B-ACD5-E83CFCF84F03}" destId="{63B3C50A-688E-4F5B-A720-7711A2656FEA}" srcOrd="1" destOrd="0" presId="urn:microsoft.com/office/officeart/2005/8/layout/orgChart1"/>
    <dgm:cxn modelId="{42F00752-438E-4ED4-8C3D-69B7D1B54714}" type="presOf" srcId="{1039F6D9-4492-4C74-B988-6050C55DECEE}" destId="{905C9969-BF36-4D6F-B22D-A437426F3B25}" srcOrd="1" destOrd="0" presId="urn:microsoft.com/office/officeart/2005/8/layout/orgChart1"/>
    <dgm:cxn modelId="{A8F811F0-E388-435A-B8AC-4A54D49C9EDF}" type="presOf" srcId="{1ADB34C5-DD49-4E3B-AB26-6FA1E661E8AA}" destId="{075CB9AC-2C97-4409-9A23-FCF6347E372F}" srcOrd="1" destOrd="0" presId="urn:microsoft.com/office/officeart/2005/8/layout/orgChart1"/>
    <dgm:cxn modelId="{5E41318D-2832-4C3E-9E37-FEA4CB3831B9}" type="presOf" srcId="{8CB98EB7-DAC1-4E26-8010-96C9A3DF9468}" destId="{5030EF24-BC2C-4279-BE65-29C42B39ABAB}" srcOrd="0" destOrd="0" presId="urn:microsoft.com/office/officeart/2005/8/layout/orgChart1"/>
    <dgm:cxn modelId="{E9D51258-7592-4644-817D-438A243D3C0C}" type="presOf" srcId="{2F3A0A8B-9E50-456A-9BF6-F0722D8ACCE0}" destId="{256039B0-A11E-4F8A-9027-B96B9AFECF8F}" srcOrd="1" destOrd="0" presId="urn:microsoft.com/office/officeart/2005/8/layout/orgChart1"/>
    <dgm:cxn modelId="{82C48FFC-D3B4-4294-8B20-D45BCF9B2A98}" type="presOf" srcId="{C949EFFF-78B5-4AC4-BCB7-C3958B0C8CDE}" destId="{35323D3E-A967-4F06-9A03-408F3B24BDFA}" srcOrd="0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3049AF5A-AA69-4399-A07B-52989FD5EEE1}" srcId="{626ABA43-08BB-41A9-A56A-5AB17C3EB15F}" destId="{8B4BC114-ADD3-4701-93EE-C245CE1825F7}" srcOrd="0" destOrd="0" parTransId="{9909A7F6-95DD-4801-9FBC-504F787A0252}" sibTransId="{CBB835B4-1D95-48CF-87FF-B45B5199ACBB}"/>
    <dgm:cxn modelId="{9F2FC13B-0688-411F-983F-D5864E4A5A47}" type="presOf" srcId="{F15F0FEB-A520-4A1E-A5EE-9DA44412E6A3}" destId="{BF5C1D36-A766-4BE4-85F8-4EB2F9A7436F}" srcOrd="0" destOrd="0" presId="urn:microsoft.com/office/officeart/2005/8/layout/orgChart1"/>
    <dgm:cxn modelId="{99235689-28EA-4EB7-82A2-E9E007FA80A2}" type="presOf" srcId="{02BE79F4-19B2-4379-AFEC-BABE4FFA0CA9}" destId="{85D87517-7179-45CA-807A-6F9889A748D6}" srcOrd="1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CEC07D3B-2E73-4925-8F6D-1C0864B513A3}" type="presOf" srcId="{E83FECA1-6B03-499A-A8F9-939F8018F7D7}" destId="{838B9C25-6E97-4C04-9AAD-C9B5850D58C7}" srcOrd="1" destOrd="0" presId="urn:microsoft.com/office/officeart/2005/8/layout/orgChart1"/>
    <dgm:cxn modelId="{E254FABA-551D-47A6-8D85-FE02FEBF7B0B}" type="presOf" srcId="{AE029307-820C-4071-A4E3-46691980B1C9}" destId="{117F4419-7DDE-4EC0-A2E0-C54952C899D8}" srcOrd="0" destOrd="0" presId="urn:microsoft.com/office/officeart/2005/8/layout/orgChart1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463769EB-A395-468D-BC96-A6B91ED9B0EA}" type="presOf" srcId="{A5F352CD-4DFD-4FB4-9BD6-5593A78C48EE}" destId="{C670F2ED-B934-4B5B-A400-6AA0487C049C}" srcOrd="0" destOrd="0" presId="urn:microsoft.com/office/officeart/2005/8/layout/orgChart1"/>
    <dgm:cxn modelId="{850A4DE6-0F36-40BF-8FC7-E7438BA60536}" type="presOf" srcId="{1B06F1FC-9356-49EA-8B6E-11F735DA6D8B}" destId="{61371ABF-0F59-4F33-BB88-090A359AC9D2}" srcOrd="0" destOrd="0" presId="urn:microsoft.com/office/officeart/2005/8/layout/orgChart1"/>
    <dgm:cxn modelId="{5B350851-5C10-4052-88E5-7115FAD14FF3}" type="presOf" srcId="{98E6CFDC-7FB9-4F8B-91EB-481A9628DE91}" destId="{FA692E16-C330-4EBF-8BF0-87C53B7B2345}" srcOrd="1" destOrd="0" presId="urn:microsoft.com/office/officeart/2005/8/layout/orgChart1"/>
    <dgm:cxn modelId="{0F33C07B-F454-4555-8FB8-71A729F271C5}" srcId="{8C262133-7EA4-486E-8DF6-14F672DF124B}" destId="{297AB74E-2C5B-4CBB-A1D1-FA969E19E4E9}" srcOrd="5" destOrd="0" parTransId="{4AE495B6-5411-4AA8-8764-57B47900AF44}" sibTransId="{A97603F6-9111-4F04-A055-78E94A3CCF37}"/>
    <dgm:cxn modelId="{9985EBA2-EBE9-4F70-BE39-31BA5B4A437B}" type="presOf" srcId="{BD11E537-F8F2-41C4-8EF2-B2961C96EFB5}" destId="{6D997151-A51B-486F-980C-B06D3875918C}" srcOrd="0" destOrd="0" presId="urn:microsoft.com/office/officeart/2005/8/layout/orgChart1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E6386F1D-4D68-420A-A742-9D93F13C9327}" type="presOf" srcId="{1ADB34C5-DD49-4E3B-AB26-6FA1E661E8AA}" destId="{A6815C8D-47E5-4278-A058-9F14EBA8E22F}" srcOrd="0" destOrd="0" presId="urn:microsoft.com/office/officeart/2005/8/layout/orgChart1"/>
    <dgm:cxn modelId="{706D63AD-24C2-49E4-B573-170570F720A8}" type="presOf" srcId="{297AB74E-2C5B-4CBB-A1D1-FA969E19E4E9}" destId="{D409243E-6DD4-4204-B1EB-BA713069DFA0}" srcOrd="1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5F1EAED9-3A0D-42CD-97E8-B5EE53209395}" type="presOf" srcId="{FDFBB6B0-E2AB-4E05-90B6-D6A42D4CA711}" destId="{C4B08A1D-B13B-42C7-9AA0-9718FE4AA5F0}" srcOrd="0" destOrd="0" presId="urn:microsoft.com/office/officeart/2005/8/layout/orgChart1"/>
    <dgm:cxn modelId="{E99FDE64-2DBD-4685-A7E8-1DBE9C3B47A0}" type="presOf" srcId="{AE029307-820C-4071-A4E3-46691980B1C9}" destId="{D1ADC716-1019-4823-843E-00AD10F05B95}" srcOrd="1" destOrd="0" presId="urn:microsoft.com/office/officeart/2005/8/layout/orgChart1"/>
    <dgm:cxn modelId="{4E58BEA8-48B6-401E-B10A-611CC9888831}" type="presOf" srcId="{1039F6D9-4492-4C74-B988-6050C55DECEE}" destId="{DBCA2203-E712-4CDA-929D-6D85693A1DCB}" srcOrd="0" destOrd="0" presId="urn:microsoft.com/office/officeart/2005/8/layout/orgChart1"/>
    <dgm:cxn modelId="{C0085389-8674-481E-81EB-ACE32A3A14AA}" type="presOf" srcId="{335C2DD6-BAF0-4716-9F26-D93115EC3A25}" destId="{CBC5B6F9-4E20-4E66-841F-06284D30B622}" srcOrd="1" destOrd="0" presId="urn:microsoft.com/office/officeart/2005/8/layout/orgChart1"/>
    <dgm:cxn modelId="{F9016DF0-9FC7-4772-8876-CDAB4DA0DF81}" type="presOf" srcId="{4C8C1962-BEF4-469B-ACD5-E83CFCF84F03}" destId="{56AE3C5E-E7D7-4954-916E-00C39F2BF84C}" srcOrd="0" destOrd="0" presId="urn:microsoft.com/office/officeart/2005/8/layout/orgChart1"/>
    <dgm:cxn modelId="{7A6012DB-4507-4AAA-8A2A-3748051D5768}" type="presOf" srcId="{EE54F52B-5227-4DAD-8DA3-AF5AE12DDEE1}" destId="{CE65F806-ACF7-4811-9F7D-4CF8DB3F4201}" srcOrd="0" destOrd="0" presId="urn:microsoft.com/office/officeart/2005/8/layout/orgChart1"/>
    <dgm:cxn modelId="{8451A71E-B7DD-4C4A-A46C-BCED3DD6C02F}" type="presOf" srcId="{30B3B297-1AC9-4141-9775-B7394B0E1454}" destId="{1109E8C4-59BC-420B-A044-C78D10834213}" srcOrd="1" destOrd="0" presId="urn:microsoft.com/office/officeart/2005/8/layout/orgChart1"/>
    <dgm:cxn modelId="{C7B7E9A5-FB74-49A3-B80A-6C83458FCEA1}" type="presOf" srcId="{D9CFB7BD-65D0-44DA-A669-5162B3F6DA6F}" destId="{02185363-C286-4F99-91E9-9D114693BD3C}" srcOrd="0" destOrd="0" presId="urn:microsoft.com/office/officeart/2005/8/layout/orgChart1"/>
    <dgm:cxn modelId="{A8B7AEBE-ED53-4E75-B2C6-825253D44BD5}" srcId="{8C262133-7EA4-486E-8DF6-14F672DF124B}" destId="{163C1F80-7C3C-4918-8B22-93FE757ABF7A}" srcOrd="10" destOrd="0" parTransId="{060B4CCE-4635-43AB-A60E-880EFE17F807}" sibTransId="{A8D60A3C-B16F-47E1-8CEE-0604CEDB43D1}"/>
    <dgm:cxn modelId="{E7029CC0-0403-48E8-B90F-5B3F47FA9B11}" srcId="{626ABA43-08BB-41A9-A56A-5AB17C3EB15F}" destId="{AE029307-820C-4071-A4E3-46691980B1C9}" srcOrd="2" destOrd="0" parTransId="{69775C6F-4F4C-4D8D-A3C2-BFB6CB456017}" sibTransId="{65C868CF-F311-4E8F-9167-F3EE5C66AEE6}"/>
    <dgm:cxn modelId="{34D9C8A5-0556-4647-BC99-628EF5FFE064}" type="presOf" srcId="{5500FF39-3E3E-426D-96EF-6F36E23DFA7E}" destId="{F858AF38-6B1F-4341-927A-8D39409E0DB1}" srcOrd="0" destOrd="0" presId="urn:microsoft.com/office/officeart/2005/8/layout/orgChart1"/>
    <dgm:cxn modelId="{DD80381A-8109-401B-8EC9-524FE469A616}" type="presOf" srcId="{97B67427-9C8B-449B-98BB-D65E0DE02114}" destId="{B472F6D5-237C-4F0B-9393-EE5DC0E7BCC4}" srcOrd="0" destOrd="0" presId="urn:microsoft.com/office/officeart/2005/8/layout/orgChart1"/>
    <dgm:cxn modelId="{EFABDA3F-CA8F-4DD9-9CE4-F5F8920B53AA}" type="presOf" srcId="{113A791A-CBED-4021-B628-38121A88DC2F}" destId="{FB1C32E5-B299-4EFA-8F0B-52B4CA84D6B3}" srcOrd="1" destOrd="0" presId="urn:microsoft.com/office/officeart/2005/8/layout/orgChart1"/>
    <dgm:cxn modelId="{6BEE34CF-32E7-4BA4-8AB1-42872D851EDD}" type="presOf" srcId="{8B4BC114-ADD3-4701-93EE-C245CE1825F7}" destId="{91A65946-EA83-42F2-AA0F-518248FD998B}" srcOrd="1" destOrd="0" presId="urn:microsoft.com/office/officeart/2005/8/layout/orgChart1"/>
    <dgm:cxn modelId="{C4467DF8-CECE-4D45-889F-9A85C62D6613}" srcId="{BBDC82D8-9CFB-4498-98F3-8516BF5ADFD3}" destId="{0456CE44-5B31-4A25-BB40-E6E087124AC2}" srcOrd="4" destOrd="0" parTransId="{457EB344-2AB3-42B0-A00B-5CF2046E03AC}" sibTransId="{940C7A86-CBEA-42F4-B60D-682761549808}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C78259F4-14A6-4E9C-9CAC-EC43D661B8DD}" type="presOf" srcId="{8C262133-7EA4-486E-8DF6-14F672DF124B}" destId="{65233A38-1C2D-4C96-924A-B5EEBDC038CA}" srcOrd="1" destOrd="0" presId="urn:microsoft.com/office/officeart/2005/8/layout/orgChart1"/>
    <dgm:cxn modelId="{7188815B-7C5C-454F-BED5-A7D497BC2E74}" srcId="{8C262133-7EA4-486E-8DF6-14F672DF124B}" destId="{F15F0FEB-A520-4A1E-A5EE-9DA44412E6A3}" srcOrd="6" destOrd="0" parTransId="{EACEC362-4629-48BD-8754-DA2E421BB652}" sibTransId="{4C66820F-EE35-4B03-BACB-C49FFC2EBD05}"/>
    <dgm:cxn modelId="{A170799F-4CBE-47BA-AFB1-8757008F4D91}" srcId="{626ABA43-08BB-41A9-A56A-5AB17C3EB15F}" destId="{1ADB34C5-DD49-4E3B-AB26-6FA1E661E8AA}" srcOrd="1" destOrd="0" parTransId="{5F2D1216-F933-49E2-AE8B-BACD291951AE}" sibTransId="{C437704A-E3D6-46A5-9E95-972270DB0D60}"/>
    <dgm:cxn modelId="{BEC09779-704D-4B5F-914D-F48DC4795ECC}" type="presOf" srcId="{98E6CFDC-7FB9-4F8B-91EB-481A9628DE91}" destId="{F63EDF41-03D6-4D33-AEAC-5DDB1A5DFFC2}" srcOrd="0" destOrd="0" presId="urn:microsoft.com/office/officeart/2005/8/layout/orgChart1"/>
    <dgm:cxn modelId="{31F2F365-0277-4B94-A4D1-C9905A814163}" type="presOf" srcId="{5A2CD79C-4B5D-4A05-9ACD-F7F7C5FD3321}" destId="{F43939D9-AD84-4C52-90E6-1FA02DEA7A38}" srcOrd="0" destOrd="0" presId="urn:microsoft.com/office/officeart/2005/8/layout/orgChart1"/>
    <dgm:cxn modelId="{34E218C7-C3F7-4030-95C5-E3825BB6EFE6}" type="presOf" srcId="{69775C6F-4F4C-4D8D-A3C2-BFB6CB456017}" destId="{A185EE14-50CB-4977-8D2F-5E8A8A9B3845}" srcOrd="0" destOrd="0" presId="urn:microsoft.com/office/officeart/2005/8/layout/orgChart1"/>
    <dgm:cxn modelId="{F0BEAA28-6E0A-4730-9358-64DC5B8A855E}" type="presOf" srcId="{47217040-3296-4E5F-9D66-98B006D2726F}" destId="{739F3A67-5890-4DC2-AB50-739742FD917D}" srcOrd="0" destOrd="0" presId="urn:microsoft.com/office/officeart/2005/8/layout/orgChart1"/>
    <dgm:cxn modelId="{D914A928-3828-4FD0-9AB8-2F0A02E47D3F}" type="presOf" srcId="{13E5BBF8-8D71-4E0C-BB32-FACB6CD4671D}" destId="{26645C4B-A06C-44CE-8693-EE3CC6EB087D}" srcOrd="0" destOrd="0" presId="urn:microsoft.com/office/officeart/2005/8/layout/orgChart1"/>
    <dgm:cxn modelId="{BBF299E4-02DC-4B38-8A38-F848357E6B9C}" type="presOf" srcId="{F9EBB4B6-3901-463B-B987-3BECF54962B0}" destId="{45911DB7-31F1-4092-8348-2756741D85DD}" srcOrd="1" destOrd="0" presId="urn:microsoft.com/office/officeart/2005/8/layout/orgChart1"/>
    <dgm:cxn modelId="{BED8A95A-C000-45CD-B239-76BC063C23C4}" type="presOf" srcId="{626ABA43-08BB-41A9-A56A-5AB17C3EB15F}" destId="{8F4192E3-CA0B-41C1-B9C3-B74B70501C66}" srcOrd="0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6C3473E5-BD06-4327-ABCE-C216171715FF}" type="presOf" srcId="{626ABA43-08BB-41A9-A56A-5AB17C3EB15F}" destId="{0EEA80F2-09B0-43EE-A575-1B21B900E21F}" srcOrd="1" destOrd="0" presId="urn:microsoft.com/office/officeart/2005/8/layout/orgChart1"/>
    <dgm:cxn modelId="{5C2396B9-27CD-4BC8-9D67-BE4531FCBD7B}" type="presOf" srcId="{47217040-3296-4E5F-9D66-98B006D2726F}" destId="{F0535436-2B50-4948-97EF-07AE8FF959EF}" srcOrd="1" destOrd="0" presId="urn:microsoft.com/office/officeart/2005/8/layout/orgChart1"/>
    <dgm:cxn modelId="{93B30095-002D-4B14-B5F8-E94A8358F637}" type="presOf" srcId="{FFF215A7-CBBA-4C9E-82C6-996C53AB50ED}" destId="{35AE3D1C-DCF9-4EF5-91B6-B7E61C7FC131}" srcOrd="0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8D7392DA-75FF-458B-AEE4-9EA549B786B7}" type="presOf" srcId="{13CB99EC-868A-4FBA-818C-710F2D952E83}" destId="{55C0DE36-9400-42DC-8487-BBA11B61AE5D}" srcOrd="0" destOrd="0" presId="urn:microsoft.com/office/officeart/2005/8/layout/orgChart1"/>
    <dgm:cxn modelId="{79005AE4-E6DF-4E13-9B92-F21AD863FD7D}" type="presOf" srcId="{EACEC362-4629-48BD-8754-DA2E421BB652}" destId="{CAD55F0F-EEC2-48A9-92B4-6B66EAD47F50}" srcOrd="0" destOrd="0" presId="urn:microsoft.com/office/officeart/2005/8/layout/orgChart1"/>
    <dgm:cxn modelId="{9AB43402-DAFB-47DA-82E7-C6E2C6BF562C}" type="presOf" srcId="{4B08358E-362D-421C-BAB9-F01609B2C6B0}" destId="{6AEF0BC2-D93C-4A56-8E14-C9FE8483FA0C}" srcOrd="0" destOrd="0" presId="urn:microsoft.com/office/officeart/2005/8/layout/orgChart1"/>
    <dgm:cxn modelId="{7C346BB3-9CED-4F44-ABD2-EB32600EEAF8}" srcId="{A9724A01-07E4-456B-9643-F3C165073CF1}" destId="{B6B3A1C2-F0AC-4DDB-BFEF-45D415E96B62}" srcOrd="3" destOrd="0" parTransId="{EE54F52B-5227-4DAD-8DA3-AF5AE12DDEE1}" sibTransId="{D8F626FB-759C-473B-B184-7C1AEEDF16CD}"/>
    <dgm:cxn modelId="{1CC3323A-FEDE-4DC8-97D5-94F6074A2712}" type="presOf" srcId="{0456CE44-5B31-4A25-BB40-E6E087124AC2}" destId="{A606AE61-8EE6-446C-8782-C4133E3E6660}" srcOrd="1" destOrd="0" presId="urn:microsoft.com/office/officeart/2005/8/layout/orgChart1"/>
    <dgm:cxn modelId="{DBBB92BA-D708-40D5-9542-3E259FCB6CAC}" type="presOf" srcId="{75AC53AD-6916-4756-8D20-AB64114C45B5}" destId="{8DB75B0A-7BA9-44BD-B70A-2FEA2C6CA010}" srcOrd="0" destOrd="0" presId="urn:microsoft.com/office/officeart/2005/8/layout/orgChart1"/>
    <dgm:cxn modelId="{0CDA1765-0E70-4592-A1EF-D8B8BF5C977E}" type="presOf" srcId="{A9724A01-07E4-456B-9643-F3C165073CF1}" destId="{A57D3E9E-15BA-40E4-8C65-83D0899B0488}" srcOrd="1" destOrd="0" presId="urn:microsoft.com/office/officeart/2005/8/layout/orgChart1"/>
    <dgm:cxn modelId="{79E94415-19C7-40CA-9AD1-544535BBD635}" type="presOf" srcId="{0456CE44-5B31-4A25-BB40-E6E087124AC2}" destId="{500D7810-8E7E-43C3-897D-41356266EDBA}" srcOrd="0" destOrd="0" presId="urn:microsoft.com/office/officeart/2005/8/layout/orgChart1"/>
    <dgm:cxn modelId="{1AFCC172-52A0-40C9-BA6E-AD0EC355746C}" type="presOf" srcId="{860B377B-DDC6-46BA-A680-0AB88E930629}" destId="{BDCAEA94-2B87-4D82-82BE-3D1231BFB90A}" srcOrd="0" destOrd="0" presId="urn:microsoft.com/office/officeart/2005/8/layout/orgChart1"/>
    <dgm:cxn modelId="{BEC28E62-E851-435A-B588-5E099DB6AF68}" type="presOf" srcId="{1C8871C4-1A56-49E6-9341-3A5993A270C0}" destId="{D1EC8CD4-7D27-4B87-8051-9697DE894FD9}" srcOrd="1" destOrd="0" presId="urn:microsoft.com/office/officeart/2005/8/layout/orgChart1"/>
    <dgm:cxn modelId="{6BF9F661-D6EF-4DA8-8F86-09FD1A267B1A}" type="presOf" srcId="{D495618B-31F6-4923-97DD-C1EE7E159753}" destId="{487E64B9-B5C9-47F3-98BF-348542FB6C21}" srcOrd="1" destOrd="0" presId="urn:microsoft.com/office/officeart/2005/8/layout/orgChart1"/>
    <dgm:cxn modelId="{86D725E5-B720-46A7-98EB-E7ACC39FB2ED}" type="presOf" srcId="{949EECF5-6885-4481-BE6F-3E58B4E33F3F}" destId="{E4491A6F-57E2-4E98-908E-608E92BF625F}" srcOrd="0" destOrd="0" presId="urn:microsoft.com/office/officeart/2005/8/layout/orgChart1"/>
    <dgm:cxn modelId="{62933103-CF32-43E5-BA56-A0BBC6B3E133}" type="presOf" srcId="{AC07F691-7851-4102-BD00-F55630195997}" destId="{B84915E3-E163-466E-B1C0-4161863636AD}" srcOrd="1" destOrd="0" presId="urn:microsoft.com/office/officeart/2005/8/layout/orgChart1"/>
    <dgm:cxn modelId="{EAB71C49-340E-4F50-859C-101215E27C5D}" type="presOf" srcId="{8C262133-7EA4-486E-8DF6-14F672DF124B}" destId="{8787648C-F94D-4AF7-BECA-A758DE561223}" srcOrd="0" destOrd="0" presId="urn:microsoft.com/office/officeart/2005/8/layout/orgChart1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9B83F733-0113-4579-AC64-7C865F981125}" srcId="{8C262133-7EA4-486E-8DF6-14F672DF124B}" destId="{30B3B297-1AC9-4141-9775-B7394B0E1454}" srcOrd="7" destOrd="0" parTransId="{13CB99EC-868A-4FBA-818C-710F2D952E83}" sibTransId="{EF0F06A3-F79B-497D-AEF8-9DEBC82F7428}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A76EAED8-4444-411D-AA4C-BE6D97CCF59D}" type="presOf" srcId="{A9724A01-07E4-456B-9643-F3C165073CF1}" destId="{AE14900D-197C-4F0C-82CF-0082FC8B125D}" srcOrd="0" destOrd="0" presId="urn:microsoft.com/office/officeart/2005/8/layout/orgChart1"/>
    <dgm:cxn modelId="{3C5B52EA-87F7-4D88-A14D-99091B72806F}" type="presOf" srcId="{7FA46DD5-16B6-414E-A02E-DF9286CD0435}" destId="{4D80E144-AAF9-4D1C-91E8-AB2405CAB433}" srcOrd="1" destOrd="0" presId="urn:microsoft.com/office/officeart/2005/8/layout/orgChart1"/>
    <dgm:cxn modelId="{9A079CBE-ECD9-415E-A3F6-4E65B9E36776}" type="presOf" srcId="{7FA46DD5-16B6-414E-A02E-DF9286CD0435}" destId="{808363DB-D5BC-411F-BE7D-155BEB806DBB}" srcOrd="0" destOrd="0" presId="urn:microsoft.com/office/officeart/2005/8/layout/orgChart1"/>
    <dgm:cxn modelId="{BA294C3C-B846-47D0-8212-C9C78F111344}" type="presOf" srcId="{7D6AB61A-3A65-4008-A9D9-180A98347C3C}" destId="{2569AA24-CF08-47D1-9781-EC5017112F48}" srcOrd="1" destOrd="0" presId="urn:microsoft.com/office/officeart/2005/8/layout/orgChart1"/>
    <dgm:cxn modelId="{E78C16B6-BFFD-48A3-9D0F-60BE41523B13}" type="presOf" srcId="{860B377B-DDC6-46BA-A680-0AB88E930629}" destId="{636EBC9E-1373-4A6C-9365-81AD599B0DF6}" srcOrd="1" destOrd="0" presId="urn:microsoft.com/office/officeart/2005/8/layout/orgChart1"/>
    <dgm:cxn modelId="{4B0DB7BA-28A2-4780-AFBF-D58904688C9C}" type="presOf" srcId="{78E0E884-44BC-47FB-BF56-FB6AC7A38B0A}" destId="{55D89B50-A497-4619-866C-90B8857D3459}" srcOrd="0" destOrd="0" presId="urn:microsoft.com/office/officeart/2005/8/layout/orgChart1"/>
    <dgm:cxn modelId="{B2A74D1F-826C-4EAC-8500-7ED1A4909DDE}" type="presOf" srcId="{42835702-928D-4E54-8072-178C82C1652B}" destId="{845B9D8B-B5F2-4A77-92B5-4DE9ADEB948A}" srcOrd="0" destOrd="0" presId="urn:microsoft.com/office/officeart/2005/8/layout/orgChart1"/>
    <dgm:cxn modelId="{F64CFFA9-42A8-4FC5-876E-08CA61378F6E}" srcId="{8C262133-7EA4-486E-8DF6-14F672DF124B}" destId="{42835702-928D-4E54-8072-178C82C1652B}" srcOrd="9" destOrd="0" parTransId="{3BBAF23B-ECB7-459A-84AA-F1C5F28F85DD}" sibTransId="{DA36153E-C454-4962-8776-C21B9782CB33}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EA75E16B-C823-4032-889F-5852F4FC204E}" type="presOf" srcId="{0AA3C783-7A29-411C-AC6B-F4C8B15BE174}" destId="{7249C5D8-9F39-4597-A785-0179CA7B4E61}" srcOrd="0" destOrd="0" presId="urn:microsoft.com/office/officeart/2005/8/layout/orgChart1"/>
    <dgm:cxn modelId="{F4B96893-A5E0-4FF2-B165-3A50C3C39934}" type="presOf" srcId="{F87E4A0C-F0E1-4780-BBAC-7405EFEFE365}" destId="{EBAAD9FA-8448-4C91-946B-146656E6F5D9}" srcOrd="0" destOrd="0" presId="urn:microsoft.com/office/officeart/2005/8/layout/orgChart1"/>
    <dgm:cxn modelId="{94C31CE4-FF28-4ED3-B36E-8F8005BD86E2}" type="presOf" srcId="{060B4CCE-4635-43AB-A60E-880EFE17F807}" destId="{0D24C5CF-E6DD-4789-9FB9-14B02041F000}" srcOrd="0" destOrd="0" presId="urn:microsoft.com/office/officeart/2005/8/layout/orgChart1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9A04EF84-6A5F-4954-9F64-A10F4C284380}" type="presOf" srcId="{197569C8-D3DD-4B4D-9711-C4E3482D4805}" destId="{7B5AD9BD-F263-49A5-ACD2-54E699680082}" srcOrd="0" destOrd="0" presId="urn:microsoft.com/office/officeart/2005/8/layout/orgChart1"/>
    <dgm:cxn modelId="{F3D802EC-6329-4E42-8E0E-756B37443E80}" type="presOf" srcId="{8B0C9F2F-66BE-4F10-B2CC-94C16E43D6BC}" destId="{AE6A48C8-54C8-4DA7-9751-605224EE199F}" srcOrd="0" destOrd="0" presId="urn:microsoft.com/office/officeart/2005/8/layout/orgChart1"/>
    <dgm:cxn modelId="{3FE96E36-6B53-4340-A699-17E7A9C1BC50}" type="presOf" srcId="{0A095EAE-0089-4029-8F48-2970EBFE6E54}" destId="{AFEBEC94-E7EA-4B76-A021-1D5E3D3EB125}" srcOrd="0" destOrd="0" presId="urn:microsoft.com/office/officeart/2005/8/layout/orgChart1"/>
    <dgm:cxn modelId="{A41277F9-D9F6-42D7-8D25-866E92A42CC1}" type="presOf" srcId="{163C1F80-7C3C-4918-8B22-93FE757ABF7A}" destId="{9CE07E39-3BB8-49C4-880F-B2D69AD10183}" srcOrd="0" destOrd="0" presId="urn:microsoft.com/office/officeart/2005/8/layout/orgChart1"/>
    <dgm:cxn modelId="{18AAF077-6531-4C7D-8AF8-DFAFFDA7A2BB}" type="presOf" srcId="{CA9DD852-1B92-4013-8796-699E4EFC24B2}" destId="{8B0A9F61-2D30-4B0A-B2D4-F58AE81583B3}" srcOrd="0" destOrd="0" presId="urn:microsoft.com/office/officeart/2005/8/layout/orgChart1"/>
    <dgm:cxn modelId="{4DCA6369-DE19-4918-946E-A36E86273704}" type="presOf" srcId="{AC7221A4-F1E7-483E-9F21-64102C8AF0FB}" destId="{365EE7EC-BD2E-4E95-BE9C-608090E7D684}" srcOrd="1" destOrd="0" presId="urn:microsoft.com/office/officeart/2005/8/layout/orgChart1"/>
    <dgm:cxn modelId="{2CAA5725-4D46-49A4-A737-DE66C611C899}" type="presOf" srcId="{BBDC82D8-9CFB-4498-98F3-8516BF5ADFD3}" destId="{1CF622C2-E5EC-4F28-A883-5B0C4B89EFC5}" srcOrd="0" destOrd="0" presId="urn:microsoft.com/office/officeart/2005/8/layout/orgChart1"/>
    <dgm:cxn modelId="{96973215-942E-4962-84FF-CBFC317166F1}" type="presOf" srcId="{D495618B-31F6-4923-97DD-C1EE7E159753}" destId="{5FC59908-8B24-4C11-80BD-8F833FD80F86}" srcOrd="0" destOrd="0" presId="urn:microsoft.com/office/officeart/2005/8/layout/orgChart1"/>
    <dgm:cxn modelId="{2373CF8C-0E29-466C-BC4C-C07BB44EE77F}" type="presOf" srcId="{75AC53AD-6916-4756-8D20-AB64114C45B5}" destId="{3118A623-F288-431B-BE05-BA7B16D6C541}" srcOrd="1" destOrd="0" presId="urn:microsoft.com/office/officeart/2005/8/layout/orgChart1"/>
    <dgm:cxn modelId="{A2695339-57E7-4C39-A490-07826A6A9A05}" type="presOf" srcId="{38B1CEF8-1497-4525-9DC5-94C429AE9828}" destId="{11BBBE79-77DC-49FB-A26E-1DCF665E1FE7}" srcOrd="0" destOrd="0" presId="urn:microsoft.com/office/officeart/2005/8/layout/orgChart1"/>
    <dgm:cxn modelId="{99A21DF6-722B-4836-8541-4C07A220E566}" type="presOf" srcId="{27EAF497-FC35-42FE-A8CE-2EFF60CCC7C4}" destId="{B725D947-BF80-423B-BFA7-8D568D45882C}" srcOrd="1" destOrd="0" presId="urn:microsoft.com/office/officeart/2005/8/layout/orgChart1"/>
    <dgm:cxn modelId="{83FB1E6E-56D2-43EF-AC3D-29B8B48D6AAF}" type="presOf" srcId="{3BBAF23B-ECB7-459A-84AA-F1C5F28F85DD}" destId="{87397FBF-240A-4D65-95FA-054AF6B7BF1E}" srcOrd="0" destOrd="0" presId="urn:microsoft.com/office/officeart/2005/8/layout/orgChart1"/>
    <dgm:cxn modelId="{EC846DEB-7849-4A9E-B332-EF1958D15ECE}" type="presOf" srcId="{457EB344-2AB3-42B0-A00B-5CF2046E03AC}" destId="{55D9065C-CA49-4D42-B85D-714F93680BDA}" srcOrd="0" destOrd="0" presId="urn:microsoft.com/office/officeart/2005/8/layout/orgChart1"/>
    <dgm:cxn modelId="{CB290EB2-A604-4733-B240-4F8BBF2E837A}" type="presOf" srcId="{BD11E537-F8F2-41C4-8EF2-B2961C96EFB5}" destId="{E182A4F4-27EE-4E6A-8D16-B3993638AFE1}" srcOrd="1" destOrd="0" presId="urn:microsoft.com/office/officeart/2005/8/layout/orgChart1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BB9C95AE-C2C5-402E-9DAE-C7A350BBBC8E}" type="presOf" srcId="{B09B5C5A-D049-4DF7-963C-16663191B564}" destId="{FB65F238-9014-464E-B154-5667F9B97E7B}" srcOrd="0" destOrd="0" presId="urn:microsoft.com/office/officeart/2005/8/layout/orgChart1"/>
    <dgm:cxn modelId="{84617B96-D5DA-4B21-B2CD-7ADA9FA7E073}" type="presOf" srcId="{B6B3A1C2-F0AC-4DDB-BFEF-45D415E96B62}" destId="{5521DFFD-471B-4AB2-A240-7E491FB5FDCF}" srcOrd="1" destOrd="0" presId="urn:microsoft.com/office/officeart/2005/8/layout/orgChart1"/>
    <dgm:cxn modelId="{320E179D-B0C2-42A6-B207-1C86F03FA212}" type="presOf" srcId="{113A791A-CBED-4021-B628-38121A88DC2F}" destId="{428FA9E0-4EE6-4A46-9EF9-473FB2E6FB8E}" srcOrd="0" destOrd="0" presId="urn:microsoft.com/office/officeart/2005/8/layout/orgChart1"/>
    <dgm:cxn modelId="{D1965D62-F927-4D96-8437-8620AD5A343B}" type="presOf" srcId="{1C8871C4-1A56-49E6-9341-3A5993A270C0}" destId="{2DD601D0-4F73-4348-940B-AF71B1895B07}" srcOrd="0" destOrd="0" presId="urn:microsoft.com/office/officeart/2005/8/layout/orgChart1"/>
    <dgm:cxn modelId="{C061E2FC-5E96-4D8C-A247-36A92ECDED12}" srcId="{BBDC82D8-9CFB-4498-98F3-8516BF5ADFD3}" destId="{626ABA43-08BB-41A9-A56A-5AB17C3EB15F}" srcOrd="5" destOrd="0" parTransId="{949EECF5-6885-4481-BE6F-3E58B4E33F3F}" sibTransId="{67914873-A71A-46AF-8792-0F2C6B3AFC2F}"/>
    <dgm:cxn modelId="{B4450A9B-B0D0-4CA1-BBA2-02F20D4E01F6}" type="presOf" srcId="{2F3A0A8B-9E50-456A-9BF6-F0722D8ACCE0}" destId="{A01756B7-9F13-48A2-8E4D-47B7E903EC85}" srcOrd="0" destOrd="0" presId="urn:microsoft.com/office/officeart/2005/8/layout/orgChart1"/>
    <dgm:cxn modelId="{BCA083AC-18F1-4DC9-9F3B-4052221F3F6A}" type="presOf" srcId="{AC07F691-7851-4102-BD00-F55630195997}" destId="{496C4139-F7DE-4354-899B-9E3C7B946128}" srcOrd="0" destOrd="0" presId="urn:microsoft.com/office/officeart/2005/8/layout/orgChart1"/>
    <dgm:cxn modelId="{99EF8B74-5AD3-4396-B9B1-4902EA8D1954}" type="presOf" srcId="{99F0F40A-761E-47BB-AE2F-FDD1A0D7336A}" destId="{70BECF15-118F-4D64-873E-3B24F26C87DB}" srcOrd="0" destOrd="0" presId="urn:microsoft.com/office/officeart/2005/8/layout/orgChart1"/>
    <dgm:cxn modelId="{A068927B-9C06-4364-A910-946D036BC605}" type="presOf" srcId="{297AB74E-2C5B-4CBB-A1D1-FA969E19E4E9}" destId="{51BC5C8C-A714-4097-9253-2F9FE796F8F3}" srcOrd="0" destOrd="0" presId="urn:microsoft.com/office/officeart/2005/8/layout/orgChart1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11B18F15-6E2A-44E4-A51F-1DACB1C6F95B}" srcId="{8C262133-7EA4-486E-8DF6-14F672DF124B}" destId="{113A791A-CBED-4021-B628-38121A88DC2F}" srcOrd="11" destOrd="0" parTransId="{97B67427-9C8B-449B-98BB-D65E0DE02114}" sibTransId="{CAB7CB35-C780-4F4B-8ABB-64650EED581B}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3F1F63E9-5468-4DC3-9E6A-C74D563EE823}" type="presOf" srcId="{163C1F80-7C3C-4918-8B22-93FE757ABF7A}" destId="{403C90D6-422F-4441-AE2E-2170F50BE883}" srcOrd="1" destOrd="0" presId="urn:microsoft.com/office/officeart/2005/8/layout/orgChart1"/>
    <dgm:cxn modelId="{E3A0BDC4-A3F7-43B3-9CF4-B0596226B831}" type="presOf" srcId="{F15F0FEB-A520-4A1E-A5EE-9DA44412E6A3}" destId="{29EC16EA-C07A-4F2D-80DE-E11F9CCC57A8}" srcOrd="1" destOrd="0" presId="urn:microsoft.com/office/officeart/2005/8/layout/orgChart1"/>
    <dgm:cxn modelId="{36AF5524-CDB3-4FD2-B588-F6FE48772735}" type="presOf" srcId="{A193E7F6-50EE-4395-96D0-486238DC7F61}" destId="{6D56C1AA-C6AD-4398-B3B8-766E8416BD12}" srcOrd="0" destOrd="0" presId="urn:microsoft.com/office/officeart/2005/8/layout/orgChart1"/>
    <dgm:cxn modelId="{C708B535-8A8F-4284-9FAE-EE7C85379A97}" type="presOf" srcId="{02BE79F4-19B2-4379-AFEC-BABE4FFA0CA9}" destId="{3CBF43E2-6E38-4478-8099-927ECE96FB31}" srcOrd="0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2A7AA5B8-6746-48B5-9243-C0520C9DB176}" type="presOf" srcId="{86D44305-01CE-48DB-8ED1-0369923D9EFF}" destId="{22BEE78C-508E-4C42-8C51-C2225CBA9C20}" srcOrd="0" destOrd="0" presId="urn:microsoft.com/office/officeart/2005/8/layout/orgChart1"/>
    <dgm:cxn modelId="{2FA49662-BD37-4F28-AE36-2414146E4F19}" type="presOf" srcId="{B6B3A1C2-F0AC-4DDB-BFEF-45D415E96B62}" destId="{8244FDB1-C2FE-448F-B7D5-C5A2110E90EB}" srcOrd="0" destOrd="0" presId="urn:microsoft.com/office/officeart/2005/8/layout/orgChart1"/>
    <dgm:cxn modelId="{C1C7FB51-BA1D-41D8-853B-1E3D65163C47}" type="presOf" srcId="{A193E7F6-50EE-4395-96D0-486238DC7F61}" destId="{A0A3A4AD-3246-4BA5-9B30-E2CC47BB3B48}" srcOrd="1" destOrd="0" presId="urn:microsoft.com/office/officeart/2005/8/layout/orgChart1"/>
    <dgm:cxn modelId="{575A1E33-DA85-4B21-A1C7-4205C96328C2}" type="presOf" srcId="{3C338167-7732-4B02-8F6B-C569E210560B}" destId="{8303009B-2A33-4182-A384-AC625DE85614}" srcOrd="0" destOrd="0" presId="urn:microsoft.com/office/officeart/2005/8/layout/orgChart1"/>
    <dgm:cxn modelId="{AC93DFFD-DB21-459F-9B23-ED528241A446}" type="presOf" srcId="{1B06F1FC-9356-49EA-8B6E-11F735DA6D8B}" destId="{233C4B97-A3F4-4825-9C53-1DBB153A2A1B}" srcOrd="1" destOrd="0" presId="urn:microsoft.com/office/officeart/2005/8/layout/orgChart1"/>
    <dgm:cxn modelId="{55A3C64C-474F-4F9D-BB52-C9918A7F2A2E}" srcId="{8C262133-7EA4-486E-8DF6-14F672DF124B}" destId="{1C8871C4-1A56-49E6-9341-3A5993A270C0}" srcOrd="3" destOrd="0" parTransId="{86D44305-01CE-48DB-8ED1-0369923D9EFF}" sibTransId="{55E7DC40-0E7D-47D7-BD1D-5F2012E3C65B}"/>
    <dgm:cxn modelId="{D6BCFDAC-F455-4C8A-B39F-309BFF4564F1}" srcId="{0456CE44-5B31-4A25-BB40-E6E087124AC2}" destId="{BD11E537-F8F2-41C4-8EF2-B2961C96EFB5}" srcOrd="3" destOrd="0" parTransId="{0A095EAE-0089-4029-8F48-2970EBFE6E54}" sibTransId="{58465062-4F44-4725-B58A-16E8B7EBF34F}"/>
    <dgm:cxn modelId="{E3550E89-C481-4B84-98A7-96BB866D4100}" type="presOf" srcId="{A20EDA59-3534-45BF-9F71-73F1A7145A32}" destId="{26305454-7F09-4154-A8B9-0FD86F0C51C1}" srcOrd="0" destOrd="0" presId="urn:microsoft.com/office/officeart/2005/8/layout/orgChart1"/>
    <dgm:cxn modelId="{2F3F9346-A59E-47A2-9ACC-474DAF1FEA77}" type="presOf" srcId="{42835702-928D-4E54-8072-178C82C1652B}" destId="{3CFA61D6-EFE8-4F32-ADD6-FC8761031E3B}" srcOrd="1" destOrd="0" presId="urn:microsoft.com/office/officeart/2005/8/layout/orgChart1"/>
    <dgm:cxn modelId="{6E517853-CB64-41B4-B917-5D1847BA13E1}" type="presOf" srcId="{AC7221A4-F1E7-483E-9F21-64102C8AF0FB}" destId="{AEC36508-AC9E-4613-9215-9B811EB938C5}" srcOrd="0" destOrd="0" presId="urn:microsoft.com/office/officeart/2005/8/layout/orgChart1"/>
    <dgm:cxn modelId="{0C6C42BA-3F34-4EAB-8922-5E98618467E6}" type="presOf" srcId="{BBDC82D8-9CFB-4498-98F3-8516BF5ADFD3}" destId="{93278D0D-0240-4329-ADA9-D94E66BA3A52}" srcOrd="1" destOrd="0" presId="urn:microsoft.com/office/officeart/2005/8/layout/orgChart1"/>
    <dgm:cxn modelId="{A324AE7A-C401-4656-8C9B-3C341EB1D4BE}" type="presOf" srcId="{30B3B297-1AC9-4141-9775-B7394B0E1454}" destId="{E31613FF-BE45-4F81-9CF1-F631A85EE3B8}" srcOrd="0" destOrd="0" presId="urn:microsoft.com/office/officeart/2005/8/layout/orgChart1"/>
    <dgm:cxn modelId="{A02C0214-0298-4A6D-9178-770D5E7DDE98}" srcId="{8C262133-7EA4-486E-8DF6-14F672DF124B}" destId="{E83FECA1-6B03-499A-A8F9-939F8018F7D7}" srcOrd="8" destOrd="0" parTransId="{8B0C9F2F-66BE-4F10-B2CC-94C16E43D6BC}" sibTransId="{BFE716AC-4C8F-4F52-AEE6-DB882D03F24F}"/>
    <dgm:cxn modelId="{2E9E617D-CC95-4BF8-B27B-9ACE412F22BE}" srcId="{AC07F691-7851-4102-BD00-F55630195997}" destId="{A193E7F6-50EE-4395-96D0-486238DC7F61}" srcOrd="2" destOrd="0" parTransId="{38B1CEF8-1497-4525-9DC5-94C429AE9828}" sibTransId="{57B13698-6A5D-47D0-BC4A-B2B2EBA9C9E9}"/>
    <dgm:cxn modelId="{DF548FC7-189D-4B7E-8E5B-AE79DF458CA8}" type="presOf" srcId="{5F2D1216-F933-49E2-AE8B-BACD291951AE}" destId="{E19DF750-5B73-46C6-AE1F-B0FAC7A60E92}" srcOrd="0" destOrd="0" presId="urn:microsoft.com/office/officeart/2005/8/layout/orgChart1"/>
    <dgm:cxn modelId="{51EBAF13-D123-47E0-A515-270C673C2074}" type="presOf" srcId="{F9EBB4B6-3901-463B-B987-3BECF54962B0}" destId="{09BC563B-2672-4387-9A96-32EBF4CC8B53}" srcOrd="0" destOrd="0" presId="urn:microsoft.com/office/officeart/2005/8/layout/orgChart1"/>
    <dgm:cxn modelId="{85637345-9872-4ECB-BA8F-1A0D520689DA}" type="presOf" srcId="{335C2DD6-BAF0-4716-9F26-D93115EC3A25}" destId="{8F795CF7-6C2E-4BD0-86E6-393D25BA0E5A}" srcOrd="0" destOrd="0" presId="urn:microsoft.com/office/officeart/2005/8/layout/orgChart1"/>
    <dgm:cxn modelId="{69AE9FD9-04D3-4529-9B42-2E6291EDE44E}" type="presOf" srcId="{27EAF497-FC35-42FE-A8CE-2EFF60CCC7C4}" destId="{B40EE1E7-65E6-44DC-B876-4B6E58299796}" srcOrd="0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9F7D1111-4582-4FA3-B3CA-14EAAD48629E}" type="presParOf" srcId="{C4B08A1D-B13B-42C7-9AA0-9718FE4AA5F0}" destId="{5232BA95-E921-447D-83C0-72D3823E498F}" srcOrd="0" destOrd="0" presId="urn:microsoft.com/office/officeart/2005/8/layout/orgChart1"/>
    <dgm:cxn modelId="{C220B636-39E1-4D23-A47D-64A352278C2B}" type="presParOf" srcId="{5232BA95-E921-447D-83C0-72D3823E498F}" destId="{F792DFAD-BBA3-4978-AF90-90812B558FD5}" srcOrd="0" destOrd="0" presId="urn:microsoft.com/office/officeart/2005/8/layout/orgChart1"/>
    <dgm:cxn modelId="{83B6E176-078F-4C5C-854B-F21F546944F3}" type="presParOf" srcId="{F792DFAD-BBA3-4978-AF90-90812B558FD5}" destId="{1CF622C2-E5EC-4F28-A883-5B0C4B89EFC5}" srcOrd="0" destOrd="0" presId="urn:microsoft.com/office/officeart/2005/8/layout/orgChart1"/>
    <dgm:cxn modelId="{9B9F6D5C-B3A2-49B9-8B4D-6ACE94B4CDED}" type="presParOf" srcId="{F792DFAD-BBA3-4978-AF90-90812B558FD5}" destId="{93278D0D-0240-4329-ADA9-D94E66BA3A52}" srcOrd="1" destOrd="0" presId="urn:microsoft.com/office/officeart/2005/8/layout/orgChart1"/>
    <dgm:cxn modelId="{7A56B4B0-9BF2-4394-982A-4538FC5D1A1F}" type="presParOf" srcId="{5232BA95-E921-447D-83C0-72D3823E498F}" destId="{8D1A414D-D43A-4162-B67B-88BA51E732C9}" srcOrd="1" destOrd="0" presId="urn:microsoft.com/office/officeart/2005/8/layout/orgChart1"/>
    <dgm:cxn modelId="{20701EFF-6B6F-4F37-B3BC-8210005681BF}" type="presParOf" srcId="{8D1A414D-D43A-4162-B67B-88BA51E732C9}" destId="{55D89B50-A497-4619-866C-90B8857D3459}" srcOrd="0" destOrd="0" presId="urn:microsoft.com/office/officeart/2005/8/layout/orgChart1"/>
    <dgm:cxn modelId="{663A411C-F6E5-48C1-9BF2-112897564672}" type="presParOf" srcId="{8D1A414D-D43A-4162-B67B-88BA51E732C9}" destId="{42A34684-7C15-4C78-812C-EF678C85FAC9}" srcOrd="1" destOrd="0" presId="urn:microsoft.com/office/officeart/2005/8/layout/orgChart1"/>
    <dgm:cxn modelId="{3837C130-6059-4D17-8DE4-FC3B2AA452D0}" type="presParOf" srcId="{42A34684-7C15-4C78-812C-EF678C85FAC9}" destId="{4A494C25-BA15-4B38-A806-71C630FC18F0}" srcOrd="0" destOrd="0" presId="urn:microsoft.com/office/officeart/2005/8/layout/orgChart1"/>
    <dgm:cxn modelId="{A908F1EC-6D55-4297-BE22-5102ED0DE084}" type="presParOf" srcId="{4A494C25-BA15-4B38-A806-71C630FC18F0}" destId="{8787648C-F94D-4AF7-BECA-A758DE561223}" srcOrd="0" destOrd="0" presId="urn:microsoft.com/office/officeart/2005/8/layout/orgChart1"/>
    <dgm:cxn modelId="{BE94D763-A90B-4316-A6F0-5760009AD051}" type="presParOf" srcId="{4A494C25-BA15-4B38-A806-71C630FC18F0}" destId="{65233A38-1C2D-4C96-924A-B5EEBDC038CA}" srcOrd="1" destOrd="0" presId="urn:microsoft.com/office/officeart/2005/8/layout/orgChart1"/>
    <dgm:cxn modelId="{92E26899-BBC0-476B-A86D-F1198578B35D}" type="presParOf" srcId="{42A34684-7C15-4C78-812C-EF678C85FAC9}" destId="{DF6CB964-E115-4A6D-B480-3175FA0DADBC}" srcOrd="1" destOrd="0" presId="urn:microsoft.com/office/officeart/2005/8/layout/orgChart1"/>
    <dgm:cxn modelId="{AE4F9D20-6B23-4F35-9440-0B29C01D46DF}" type="presParOf" srcId="{DF6CB964-E115-4A6D-B480-3175FA0DADBC}" destId="{02185363-C286-4F99-91E9-9D114693BD3C}" srcOrd="0" destOrd="0" presId="urn:microsoft.com/office/officeart/2005/8/layout/orgChart1"/>
    <dgm:cxn modelId="{817B8A7A-C54F-45ED-986B-BD57C4B81C28}" type="presParOf" srcId="{DF6CB964-E115-4A6D-B480-3175FA0DADBC}" destId="{7CFE1A07-068A-40A5-A4D2-D31652E2EFF4}" srcOrd="1" destOrd="0" presId="urn:microsoft.com/office/officeart/2005/8/layout/orgChart1"/>
    <dgm:cxn modelId="{8A5A7226-B359-43DF-BBB6-A8C75AD8E99D}" type="presParOf" srcId="{7CFE1A07-068A-40A5-A4D2-D31652E2EFF4}" destId="{1175CAA4-E8AD-40C2-ACE4-FE9F5998F44C}" srcOrd="0" destOrd="0" presId="urn:microsoft.com/office/officeart/2005/8/layout/orgChart1"/>
    <dgm:cxn modelId="{9959B116-CB49-4409-A072-9A5D518B960A}" type="presParOf" srcId="{1175CAA4-E8AD-40C2-ACE4-FE9F5998F44C}" destId="{808363DB-D5BC-411F-BE7D-155BEB806DBB}" srcOrd="0" destOrd="0" presId="urn:microsoft.com/office/officeart/2005/8/layout/orgChart1"/>
    <dgm:cxn modelId="{A81B9B05-5AFC-4FC2-BFC9-06F7430BF1DD}" type="presParOf" srcId="{1175CAA4-E8AD-40C2-ACE4-FE9F5998F44C}" destId="{4D80E144-AAF9-4D1C-91E8-AB2405CAB433}" srcOrd="1" destOrd="0" presId="urn:microsoft.com/office/officeart/2005/8/layout/orgChart1"/>
    <dgm:cxn modelId="{B61F99CE-C8B5-42B1-9AE8-C196B9D6CF6E}" type="presParOf" srcId="{7CFE1A07-068A-40A5-A4D2-D31652E2EFF4}" destId="{719B5B75-1459-44AF-A910-29963A9ED110}" srcOrd="1" destOrd="0" presId="urn:microsoft.com/office/officeart/2005/8/layout/orgChart1"/>
    <dgm:cxn modelId="{665E6DF4-3F1E-4A6D-ADD2-806A47264ADE}" type="presParOf" srcId="{7CFE1A07-068A-40A5-A4D2-D31652E2EFF4}" destId="{40BF37F1-45A8-430D-858B-7F642DF7E0BE}" srcOrd="2" destOrd="0" presId="urn:microsoft.com/office/officeart/2005/8/layout/orgChart1"/>
    <dgm:cxn modelId="{C70BA8CA-C3DD-48F0-8932-D3C21EFE441F}" type="presParOf" srcId="{DF6CB964-E115-4A6D-B480-3175FA0DADBC}" destId="{8303009B-2A33-4182-A384-AC625DE85614}" srcOrd="2" destOrd="0" presId="urn:microsoft.com/office/officeart/2005/8/layout/orgChart1"/>
    <dgm:cxn modelId="{38950F7B-2ED5-4C1B-9B1A-7FEBFD70FB23}" type="presParOf" srcId="{DF6CB964-E115-4A6D-B480-3175FA0DADBC}" destId="{BF6A8A8C-10DD-4088-B79C-776970E1B60F}" srcOrd="3" destOrd="0" presId="urn:microsoft.com/office/officeart/2005/8/layout/orgChart1"/>
    <dgm:cxn modelId="{3D3C4E89-B60A-4AE9-B2C8-C7E73DFB9919}" type="presParOf" srcId="{BF6A8A8C-10DD-4088-B79C-776970E1B60F}" destId="{376D09D0-92C5-4007-9EEE-9A0ABA672E7A}" srcOrd="0" destOrd="0" presId="urn:microsoft.com/office/officeart/2005/8/layout/orgChart1"/>
    <dgm:cxn modelId="{94C21569-0452-444A-972C-AD17A4ADA75F}" type="presParOf" srcId="{376D09D0-92C5-4007-9EEE-9A0ABA672E7A}" destId="{09BC563B-2672-4387-9A96-32EBF4CC8B53}" srcOrd="0" destOrd="0" presId="urn:microsoft.com/office/officeart/2005/8/layout/orgChart1"/>
    <dgm:cxn modelId="{792BB9B5-CD02-4FCF-887E-5ED85E0FC75A}" type="presParOf" srcId="{376D09D0-92C5-4007-9EEE-9A0ABA672E7A}" destId="{45911DB7-31F1-4092-8348-2756741D85DD}" srcOrd="1" destOrd="0" presId="urn:microsoft.com/office/officeart/2005/8/layout/orgChart1"/>
    <dgm:cxn modelId="{B800A0DB-469D-4389-954F-0672344C594A}" type="presParOf" srcId="{BF6A8A8C-10DD-4088-B79C-776970E1B60F}" destId="{F40543AB-CA25-46B2-858F-01AF2265C36D}" srcOrd="1" destOrd="0" presId="urn:microsoft.com/office/officeart/2005/8/layout/orgChart1"/>
    <dgm:cxn modelId="{2F3B9290-47E4-4143-8723-BB72A4272E46}" type="presParOf" srcId="{BF6A8A8C-10DD-4088-B79C-776970E1B60F}" destId="{3B8188E9-A27A-4E8E-9EF0-94C6B474C277}" srcOrd="2" destOrd="0" presId="urn:microsoft.com/office/officeart/2005/8/layout/orgChart1"/>
    <dgm:cxn modelId="{BFEFA8B7-02EB-4A77-8021-57D85741465A}" type="presParOf" srcId="{DF6CB964-E115-4A6D-B480-3175FA0DADBC}" destId="{8B0A9F61-2D30-4B0A-B2D4-F58AE81583B3}" srcOrd="4" destOrd="0" presId="urn:microsoft.com/office/officeart/2005/8/layout/orgChart1"/>
    <dgm:cxn modelId="{30290B9C-B6D8-455D-87E5-0477DE5B68BF}" type="presParOf" srcId="{DF6CB964-E115-4A6D-B480-3175FA0DADBC}" destId="{067EC811-1806-484C-83B6-F29EA710DABE}" srcOrd="5" destOrd="0" presId="urn:microsoft.com/office/officeart/2005/8/layout/orgChart1"/>
    <dgm:cxn modelId="{FB8FF2EA-3014-4D8A-9240-03155AA22C81}" type="presParOf" srcId="{067EC811-1806-484C-83B6-F29EA710DABE}" destId="{9A5AE174-0F1A-4673-AC43-B738F704E509}" srcOrd="0" destOrd="0" presId="urn:microsoft.com/office/officeart/2005/8/layout/orgChart1"/>
    <dgm:cxn modelId="{D1256627-D363-4513-99F3-87F13B24C8EF}" type="presParOf" srcId="{9A5AE174-0F1A-4673-AC43-B738F704E509}" destId="{739F3A67-5890-4DC2-AB50-739742FD917D}" srcOrd="0" destOrd="0" presId="urn:microsoft.com/office/officeart/2005/8/layout/orgChart1"/>
    <dgm:cxn modelId="{E893C2F9-06EF-409F-906C-25D2E3BDC73D}" type="presParOf" srcId="{9A5AE174-0F1A-4673-AC43-B738F704E509}" destId="{F0535436-2B50-4948-97EF-07AE8FF959EF}" srcOrd="1" destOrd="0" presId="urn:microsoft.com/office/officeart/2005/8/layout/orgChart1"/>
    <dgm:cxn modelId="{E020BC32-8F17-4A01-938A-60FA0338BFC9}" type="presParOf" srcId="{067EC811-1806-484C-83B6-F29EA710DABE}" destId="{A6CDAAEF-F5D7-47F9-9BAC-083C1C6D91E5}" srcOrd="1" destOrd="0" presId="urn:microsoft.com/office/officeart/2005/8/layout/orgChart1"/>
    <dgm:cxn modelId="{235D31C0-56F1-4FCD-B792-AA45F39025E9}" type="presParOf" srcId="{067EC811-1806-484C-83B6-F29EA710DABE}" destId="{ADDA439B-3257-475D-ACFB-EBC560858F7F}" srcOrd="2" destOrd="0" presId="urn:microsoft.com/office/officeart/2005/8/layout/orgChart1"/>
    <dgm:cxn modelId="{C1782DAF-B9EF-4711-A63D-34BB38AEBBB9}" type="presParOf" srcId="{DF6CB964-E115-4A6D-B480-3175FA0DADBC}" destId="{22BEE78C-508E-4C42-8C51-C2225CBA9C20}" srcOrd="6" destOrd="0" presId="urn:microsoft.com/office/officeart/2005/8/layout/orgChart1"/>
    <dgm:cxn modelId="{60EAE3FB-8CE3-4421-8CEC-D81A0DB104EB}" type="presParOf" srcId="{DF6CB964-E115-4A6D-B480-3175FA0DADBC}" destId="{12D60868-4B0C-4005-A9CC-1D9EA94A48B5}" srcOrd="7" destOrd="0" presId="urn:microsoft.com/office/officeart/2005/8/layout/orgChart1"/>
    <dgm:cxn modelId="{44B8607B-7BFE-454A-B7E1-0370AE3CF886}" type="presParOf" srcId="{12D60868-4B0C-4005-A9CC-1D9EA94A48B5}" destId="{9C1EE82C-9BB5-433E-BF24-1417A2B11C71}" srcOrd="0" destOrd="0" presId="urn:microsoft.com/office/officeart/2005/8/layout/orgChart1"/>
    <dgm:cxn modelId="{0F775EC5-4CA6-4B86-B71B-51022A9CF31C}" type="presParOf" srcId="{9C1EE82C-9BB5-433E-BF24-1417A2B11C71}" destId="{2DD601D0-4F73-4348-940B-AF71B1895B07}" srcOrd="0" destOrd="0" presId="urn:microsoft.com/office/officeart/2005/8/layout/orgChart1"/>
    <dgm:cxn modelId="{852C43EC-5A30-4D49-B739-CD8521799020}" type="presParOf" srcId="{9C1EE82C-9BB5-433E-BF24-1417A2B11C71}" destId="{D1EC8CD4-7D27-4B87-8051-9697DE894FD9}" srcOrd="1" destOrd="0" presId="urn:microsoft.com/office/officeart/2005/8/layout/orgChart1"/>
    <dgm:cxn modelId="{862117C4-773D-4371-B0D3-86F836808802}" type="presParOf" srcId="{12D60868-4B0C-4005-A9CC-1D9EA94A48B5}" destId="{2C740622-7EBA-4B8E-B5F9-258D56560D35}" srcOrd="1" destOrd="0" presId="urn:microsoft.com/office/officeart/2005/8/layout/orgChart1"/>
    <dgm:cxn modelId="{FB59A8CA-B23E-402E-AE2C-C70D1679B2CA}" type="presParOf" srcId="{12D60868-4B0C-4005-A9CC-1D9EA94A48B5}" destId="{74288124-EC8E-4F04-A461-B1E5E3376AFB}" srcOrd="2" destOrd="0" presId="urn:microsoft.com/office/officeart/2005/8/layout/orgChart1"/>
    <dgm:cxn modelId="{88D1E5F4-2603-4A54-8FDC-14CCE935E41E}" type="presParOf" srcId="{DF6CB964-E115-4A6D-B480-3175FA0DADBC}" destId="{35323D3E-A967-4F06-9A03-408F3B24BDFA}" srcOrd="8" destOrd="0" presId="urn:microsoft.com/office/officeart/2005/8/layout/orgChart1"/>
    <dgm:cxn modelId="{0BDCB61E-6A6F-4EDA-8B45-F20D8E62B38A}" type="presParOf" srcId="{DF6CB964-E115-4A6D-B480-3175FA0DADBC}" destId="{DBFF544A-01BA-4B40-9EC8-E535E28F0736}" srcOrd="9" destOrd="0" presId="urn:microsoft.com/office/officeart/2005/8/layout/orgChart1"/>
    <dgm:cxn modelId="{2BE62429-6BB4-40CA-BEC6-320E47949C7C}" type="presParOf" srcId="{DBFF544A-01BA-4B40-9EC8-E535E28F0736}" destId="{FF2F3552-9340-4CBD-9E23-E187825CB0C8}" srcOrd="0" destOrd="0" presId="urn:microsoft.com/office/officeart/2005/8/layout/orgChart1"/>
    <dgm:cxn modelId="{F33B7376-55EA-477D-9185-D57E30DC017F}" type="presParOf" srcId="{FF2F3552-9340-4CBD-9E23-E187825CB0C8}" destId="{8F795CF7-6C2E-4BD0-86E6-393D25BA0E5A}" srcOrd="0" destOrd="0" presId="urn:microsoft.com/office/officeart/2005/8/layout/orgChart1"/>
    <dgm:cxn modelId="{6E390731-8402-4FF1-B2A0-3BA4026AE56F}" type="presParOf" srcId="{FF2F3552-9340-4CBD-9E23-E187825CB0C8}" destId="{CBC5B6F9-4E20-4E66-841F-06284D30B622}" srcOrd="1" destOrd="0" presId="urn:microsoft.com/office/officeart/2005/8/layout/orgChart1"/>
    <dgm:cxn modelId="{EF28D36F-3A95-4186-B32A-2F7BCC1DE809}" type="presParOf" srcId="{DBFF544A-01BA-4B40-9EC8-E535E28F0736}" destId="{1DA292F6-0D6C-4ACD-9E79-5F45A22E9E11}" srcOrd="1" destOrd="0" presId="urn:microsoft.com/office/officeart/2005/8/layout/orgChart1"/>
    <dgm:cxn modelId="{A9EE6D72-7425-4F43-BFD0-7FE7A1744A8E}" type="presParOf" srcId="{DBFF544A-01BA-4B40-9EC8-E535E28F0736}" destId="{34D4C41B-5CB4-4405-9FC9-15D65510335A}" srcOrd="2" destOrd="0" presId="urn:microsoft.com/office/officeart/2005/8/layout/orgChart1"/>
    <dgm:cxn modelId="{9D5B7CAC-FAE3-4C53-8231-B87D6518EFF1}" type="presParOf" srcId="{DF6CB964-E115-4A6D-B480-3175FA0DADBC}" destId="{D6F8AABB-6654-4359-8F14-D3848D20BC1E}" srcOrd="10" destOrd="0" presId="urn:microsoft.com/office/officeart/2005/8/layout/orgChart1"/>
    <dgm:cxn modelId="{D687143A-1CB8-41D1-A063-D7FDFCCCCEB7}" type="presParOf" srcId="{DF6CB964-E115-4A6D-B480-3175FA0DADBC}" destId="{7213019B-C45D-49D6-873A-8485E2454ED6}" srcOrd="11" destOrd="0" presId="urn:microsoft.com/office/officeart/2005/8/layout/orgChart1"/>
    <dgm:cxn modelId="{C1BCFA25-5F3E-4CC8-BE5D-97128DBD9F43}" type="presParOf" srcId="{7213019B-C45D-49D6-873A-8485E2454ED6}" destId="{C49A24B8-841D-4593-85B2-8462B4951904}" srcOrd="0" destOrd="0" presId="urn:microsoft.com/office/officeart/2005/8/layout/orgChart1"/>
    <dgm:cxn modelId="{7AB07381-0508-47BF-AC95-9769AD9A57FD}" type="presParOf" srcId="{C49A24B8-841D-4593-85B2-8462B4951904}" destId="{51BC5C8C-A714-4097-9253-2F9FE796F8F3}" srcOrd="0" destOrd="0" presId="urn:microsoft.com/office/officeart/2005/8/layout/orgChart1"/>
    <dgm:cxn modelId="{5062456D-70CD-43AB-8F4F-D825429ED74C}" type="presParOf" srcId="{C49A24B8-841D-4593-85B2-8462B4951904}" destId="{D409243E-6DD4-4204-B1EB-BA713069DFA0}" srcOrd="1" destOrd="0" presId="urn:microsoft.com/office/officeart/2005/8/layout/orgChart1"/>
    <dgm:cxn modelId="{F3CE2ACB-3BC9-4FC1-B5A1-AF69857A2842}" type="presParOf" srcId="{7213019B-C45D-49D6-873A-8485E2454ED6}" destId="{E73EB05C-850D-4FC1-87EC-B3D4C0EC8B9A}" srcOrd="1" destOrd="0" presId="urn:microsoft.com/office/officeart/2005/8/layout/orgChart1"/>
    <dgm:cxn modelId="{FDE718C1-F259-462E-B6F3-A3F096A22C71}" type="presParOf" srcId="{7213019B-C45D-49D6-873A-8485E2454ED6}" destId="{6794DE97-0A38-4974-8212-FEA31DCEE7AB}" srcOrd="2" destOrd="0" presId="urn:microsoft.com/office/officeart/2005/8/layout/orgChart1"/>
    <dgm:cxn modelId="{CB3A1ABD-0068-4328-B5EA-22FEAB910EF8}" type="presParOf" srcId="{DF6CB964-E115-4A6D-B480-3175FA0DADBC}" destId="{CAD55F0F-EEC2-48A9-92B4-6B66EAD47F50}" srcOrd="12" destOrd="0" presId="urn:microsoft.com/office/officeart/2005/8/layout/orgChart1"/>
    <dgm:cxn modelId="{32D82EDA-8030-490B-95A5-7853E2B291BB}" type="presParOf" srcId="{DF6CB964-E115-4A6D-B480-3175FA0DADBC}" destId="{6B7C6348-0F02-44F4-8867-5517AA9FB586}" srcOrd="13" destOrd="0" presId="urn:microsoft.com/office/officeart/2005/8/layout/orgChart1"/>
    <dgm:cxn modelId="{76ABF14F-002D-4CB9-BDBB-11A7F8E097E9}" type="presParOf" srcId="{6B7C6348-0F02-44F4-8867-5517AA9FB586}" destId="{A9C2637E-2CA6-4D10-B8D2-8FCC8F0F8099}" srcOrd="0" destOrd="0" presId="urn:microsoft.com/office/officeart/2005/8/layout/orgChart1"/>
    <dgm:cxn modelId="{7E539E82-54F0-447F-9266-5A67692E93D4}" type="presParOf" srcId="{A9C2637E-2CA6-4D10-B8D2-8FCC8F0F8099}" destId="{BF5C1D36-A766-4BE4-85F8-4EB2F9A7436F}" srcOrd="0" destOrd="0" presId="urn:microsoft.com/office/officeart/2005/8/layout/orgChart1"/>
    <dgm:cxn modelId="{B651A8C1-00FF-4CDF-9CEB-5FEA88596C9E}" type="presParOf" srcId="{A9C2637E-2CA6-4D10-B8D2-8FCC8F0F8099}" destId="{29EC16EA-C07A-4F2D-80DE-E11F9CCC57A8}" srcOrd="1" destOrd="0" presId="urn:microsoft.com/office/officeart/2005/8/layout/orgChart1"/>
    <dgm:cxn modelId="{AC680A77-7FD8-4297-9DF5-3AA92BDA2444}" type="presParOf" srcId="{6B7C6348-0F02-44F4-8867-5517AA9FB586}" destId="{C71F1653-C181-4FCB-BF47-CC4998D56910}" srcOrd="1" destOrd="0" presId="urn:microsoft.com/office/officeart/2005/8/layout/orgChart1"/>
    <dgm:cxn modelId="{09FEF256-429B-47AB-8C4F-CF84C65D17A9}" type="presParOf" srcId="{6B7C6348-0F02-44F4-8867-5517AA9FB586}" destId="{DE0E01E0-4DAE-4E0B-9EB7-D30B671CF966}" srcOrd="2" destOrd="0" presId="urn:microsoft.com/office/officeart/2005/8/layout/orgChart1"/>
    <dgm:cxn modelId="{347AFE9C-085F-4FFF-A0BB-590B34B4F15D}" type="presParOf" srcId="{DF6CB964-E115-4A6D-B480-3175FA0DADBC}" destId="{55C0DE36-9400-42DC-8487-BBA11B61AE5D}" srcOrd="14" destOrd="0" presId="urn:microsoft.com/office/officeart/2005/8/layout/orgChart1"/>
    <dgm:cxn modelId="{2D6D0810-E377-4185-8983-9E84D93398D2}" type="presParOf" srcId="{DF6CB964-E115-4A6D-B480-3175FA0DADBC}" destId="{8584959B-7392-4284-8368-25BCF4D83512}" srcOrd="15" destOrd="0" presId="urn:microsoft.com/office/officeart/2005/8/layout/orgChart1"/>
    <dgm:cxn modelId="{8EB30CAD-FC3E-4CC1-A28C-6804A6AC2D40}" type="presParOf" srcId="{8584959B-7392-4284-8368-25BCF4D83512}" destId="{4CD1D97E-DAF2-4C97-BC56-B956B2469F6B}" srcOrd="0" destOrd="0" presId="urn:microsoft.com/office/officeart/2005/8/layout/orgChart1"/>
    <dgm:cxn modelId="{461B1157-05D0-4CB5-82C0-83D9B27A3B77}" type="presParOf" srcId="{4CD1D97E-DAF2-4C97-BC56-B956B2469F6B}" destId="{E31613FF-BE45-4F81-9CF1-F631A85EE3B8}" srcOrd="0" destOrd="0" presId="urn:microsoft.com/office/officeart/2005/8/layout/orgChart1"/>
    <dgm:cxn modelId="{9D8D4B4B-A03A-4763-AADB-EFFA67B8DE7E}" type="presParOf" srcId="{4CD1D97E-DAF2-4C97-BC56-B956B2469F6B}" destId="{1109E8C4-59BC-420B-A044-C78D10834213}" srcOrd="1" destOrd="0" presId="urn:microsoft.com/office/officeart/2005/8/layout/orgChart1"/>
    <dgm:cxn modelId="{F2125409-7055-44D1-B951-E76C6357F6C8}" type="presParOf" srcId="{8584959B-7392-4284-8368-25BCF4D83512}" destId="{D603A320-5D27-4532-8979-56A666578DDA}" srcOrd="1" destOrd="0" presId="urn:microsoft.com/office/officeart/2005/8/layout/orgChart1"/>
    <dgm:cxn modelId="{3DCE8FED-7015-48CD-8B83-009B94851EE0}" type="presParOf" srcId="{8584959B-7392-4284-8368-25BCF4D83512}" destId="{6FB40AD7-763C-4B21-800A-F1C8689AA277}" srcOrd="2" destOrd="0" presId="urn:microsoft.com/office/officeart/2005/8/layout/orgChart1"/>
    <dgm:cxn modelId="{2E823830-7B54-45D7-91BD-7D468D5A4905}" type="presParOf" srcId="{DF6CB964-E115-4A6D-B480-3175FA0DADBC}" destId="{AE6A48C8-54C8-4DA7-9751-605224EE199F}" srcOrd="16" destOrd="0" presId="urn:microsoft.com/office/officeart/2005/8/layout/orgChart1"/>
    <dgm:cxn modelId="{B83CD067-A7C5-4C35-BEF3-1EADEAB760DE}" type="presParOf" srcId="{DF6CB964-E115-4A6D-B480-3175FA0DADBC}" destId="{F91E3CB5-D009-4094-AEA4-793E5426B641}" srcOrd="17" destOrd="0" presId="urn:microsoft.com/office/officeart/2005/8/layout/orgChart1"/>
    <dgm:cxn modelId="{E4B1D42D-03D4-4338-AC79-1D596D1ED152}" type="presParOf" srcId="{F91E3CB5-D009-4094-AEA4-793E5426B641}" destId="{6198287C-E3BB-4138-BB49-4712E3A08605}" srcOrd="0" destOrd="0" presId="urn:microsoft.com/office/officeart/2005/8/layout/orgChart1"/>
    <dgm:cxn modelId="{D201F0E6-A8D3-406A-BD7A-AFD14C7D93E8}" type="presParOf" srcId="{6198287C-E3BB-4138-BB49-4712E3A08605}" destId="{A7285C05-9258-4438-8FBB-2E8329CBBE6A}" srcOrd="0" destOrd="0" presId="urn:microsoft.com/office/officeart/2005/8/layout/orgChart1"/>
    <dgm:cxn modelId="{0933F3B7-F8C9-462A-9633-EE7496CC979F}" type="presParOf" srcId="{6198287C-E3BB-4138-BB49-4712E3A08605}" destId="{838B9C25-6E97-4C04-9AAD-C9B5850D58C7}" srcOrd="1" destOrd="0" presId="urn:microsoft.com/office/officeart/2005/8/layout/orgChart1"/>
    <dgm:cxn modelId="{A1D8A0B0-FBFC-40B8-9845-213A0426674D}" type="presParOf" srcId="{F91E3CB5-D009-4094-AEA4-793E5426B641}" destId="{96D32AC0-85B0-4D12-9DEB-77DED42D57D3}" srcOrd="1" destOrd="0" presId="urn:microsoft.com/office/officeart/2005/8/layout/orgChart1"/>
    <dgm:cxn modelId="{68656AEB-1574-48BE-940C-CD086515727D}" type="presParOf" srcId="{F91E3CB5-D009-4094-AEA4-793E5426B641}" destId="{B459876B-EC27-4291-BEFD-D6D184458894}" srcOrd="2" destOrd="0" presId="urn:microsoft.com/office/officeart/2005/8/layout/orgChart1"/>
    <dgm:cxn modelId="{461A4B9B-2238-4FC2-AB3A-ED1D90A279EE}" type="presParOf" srcId="{DF6CB964-E115-4A6D-B480-3175FA0DADBC}" destId="{87397FBF-240A-4D65-95FA-054AF6B7BF1E}" srcOrd="18" destOrd="0" presId="urn:microsoft.com/office/officeart/2005/8/layout/orgChart1"/>
    <dgm:cxn modelId="{7B37DEF4-E397-48DD-B393-47FFDCBF095E}" type="presParOf" srcId="{DF6CB964-E115-4A6D-B480-3175FA0DADBC}" destId="{03ED0049-DAC8-42F5-BC68-A80F8B3212D3}" srcOrd="19" destOrd="0" presId="urn:microsoft.com/office/officeart/2005/8/layout/orgChart1"/>
    <dgm:cxn modelId="{C09F97B9-EBC8-42EF-8821-BD33AFAD8777}" type="presParOf" srcId="{03ED0049-DAC8-42F5-BC68-A80F8B3212D3}" destId="{5988D3EF-3A1F-4F87-A23F-3A58B36D7A93}" srcOrd="0" destOrd="0" presId="urn:microsoft.com/office/officeart/2005/8/layout/orgChart1"/>
    <dgm:cxn modelId="{39367071-5119-4470-A828-DE9B83ACFCF6}" type="presParOf" srcId="{5988D3EF-3A1F-4F87-A23F-3A58B36D7A93}" destId="{845B9D8B-B5F2-4A77-92B5-4DE9ADEB948A}" srcOrd="0" destOrd="0" presId="urn:microsoft.com/office/officeart/2005/8/layout/orgChart1"/>
    <dgm:cxn modelId="{3676E536-4778-4EAD-9637-970CB688FD54}" type="presParOf" srcId="{5988D3EF-3A1F-4F87-A23F-3A58B36D7A93}" destId="{3CFA61D6-EFE8-4F32-ADD6-FC8761031E3B}" srcOrd="1" destOrd="0" presId="urn:microsoft.com/office/officeart/2005/8/layout/orgChart1"/>
    <dgm:cxn modelId="{C8D0317A-5A77-4538-A53B-9ED9B8E5672D}" type="presParOf" srcId="{03ED0049-DAC8-42F5-BC68-A80F8B3212D3}" destId="{783AACDC-A6A2-431A-8103-C4DDF1AB8947}" srcOrd="1" destOrd="0" presId="urn:microsoft.com/office/officeart/2005/8/layout/orgChart1"/>
    <dgm:cxn modelId="{B565CCD9-BF80-483D-A492-62BA9AB17680}" type="presParOf" srcId="{03ED0049-DAC8-42F5-BC68-A80F8B3212D3}" destId="{761DCB8A-B607-490B-9E71-2873FF99C71F}" srcOrd="2" destOrd="0" presId="urn:microsoft.com/office/officeart/2005/8/layout/orgChart1"/>
    <dgm:cxn modelId="{DB845332-DFD6-4CD2-AF85-4584E6F7FFAD}" type="presParOf" srcId="{DF6CB964-E115-4A6D-B480-3175FA0DADBC}" destId="{0D24C5CF-E6DD-4789-9FB9-14B02041F000}" srcOrd="20" destOrd="0" presId="urn:microsoft.com/office/officeart/2005/8/layout/orgChart1"/>
    <dgm:cxn modelId="{2F5AEFB6-A2AC-4B27-9A0F-CB2CF842548E}" type="presParOf" srcId="{DF6CB964-E115-4A6D-B480-3175FA0DADBC}" destId="{2C0B766D-84A8-4F18-94D0-0B0F162363AE}" srcOrd="21" destOrd="0" presId="urn:microsoft.com/office/officeart/2005/8/layout/orgChart1"/>
    <dgm:cxn modelId="{855EBA83-7B98-4C60-A798-2FE3CEF74BF5}" type="presParOf" srcId="{2C0B766D-84A8-4F18-94D0-0B0F162363AE}" destId="{088636D1-9525-4573-8B88-22D885A9BA54}" srcOrd="0" destOrd="0" presId="urn:microsoft.com/office/officeart/2005/8/layout/orgChart1"/>
    <dgm:cxn modelId="{6CBDBAC6-A0BE-438A-897C-5527AB4CE819}" type="presParOf" srcId="{088636D1-9525-4573-8B88-22D885A9BA54}" destId="{9CE07E39-3BB8-49C4-880F-B2D69AD10183}" srcOrd="0" destOrd="0" presId="urn:microsoft.com/office/officeart/2005/8/layout/orgChart1"/>
    <dgm:cxn modelId="{ADED2AEC-1A78-466E-9A42-7AA37C369735}" type="presParOf" srcId="{088636D1-9525-4573-8B88-22D885A9BA54}" destId="{403C90D6-422F-4441-AE2E-2170F50BE883}" srcOrd="1" destOrd="0" presId="urn:microsoft.com/office/officeart/2005/8/layout/orgChart1"/>
    <dgm:cxn modelId="{4CC8568E-4FC4-43DF-AA0F-51CFA8B13BD9}" type="presParOf" srcId="{2C0B766D-84A8-4F18-94D0-0B0F162363AE}" destId="{3F03A555-EA1D-4AEB-A3D6-978CA6EF9F1A}" srcOrd="1" destOrd="0" presId="urn:microsoft.com/office/officeart/2005/8/layout/orgChart1"/>
    <dgm:cxn modelId="{51CA344D-8623-4CC3-8CE9-D8FD394AA31A}" type="presParOf" srcId="{2C0B766D-84A8-4F18-94D0-0B0F162363AE}" destId="{99F231BB-52D1-486B-90AE-4D061A642E8E}" srcOrd="2" destOrd="0" presId="urn:microsoft.com/office/officeart/2005/8/layout/orgChart1"/>
    <dgm:cxn modelId="{9EBF2F65-9FED-4F71-9088-6D618975E7A1}" type="presParOf" srcId="{DF6CB964-E115-4A6D-B480-3175FA0DADBC}" destId="{B472F6D5-237C-4F0B-9393-EE5DC0E7BCC4}" srcOrd="22" destOrd="0" presId="urn:microsoft.com/office/officeart/2005/8/layout/orgChart1"/>
    <dgm:cxn modelId="{BEC795E7-4823-469D-ABC7-3DFFF88ACCC7}" type="presParOf" srcId="{DF6CB964-E115-4A6D-B480-3175FA0DADBC}" destId="{196EBFB7-7560-4CDD-93F1-A036B5CD661F}" srcOrd="23" destOrd="0" presId="urn:microsoft.com/office/officeart/2005/8/layout/orgChart1"/>
    <dgm:cxn modelId="{03606098-C199-4DC3-9044-F94011599E28}" type="presParOf" srcId="{196EBFB7-7560-4CDD-93F1-A036B5CD661F}" destId="{803A2756-2D53-4950-9D5A-12900D93E84B}" srcOrd="0" destOrd="0" presId="urn:microsoft.com/office/officeart/2005/8/layout/orgChart1"/>
    <dgm:cxn modelId="{20A3E41B-D9C8-4F95-BDA2-95D9E7CC9A87}" type="presParOf" srcId="{803A2756-2D53-4950-9D5A-12900D93E84B}" destId="{428FA9E0-4EE6-4A46-9EF9-473FB2E6FB8E}" srcOrd="0" destOrd="0" presId="urn:microsoft.com/office/officeart/2005/8/layout/orgChart1"/>
    <dgm:cxn modelId="{FA713F28-DFFB-49A1-9014-8D4B51A9BA14}" type="presParOf" srcId="{803A2756-2D53-4950-9D5A-12900D93E84B}" destId="{FB1C32E5-B299-4EFA-8F0B-52B4CA84D6B3}" srcOrd="1" destOrd="0" presId="urn:microsoft.com/office/officeart/2005/8/layout/orgChart1"/>
    <dgm:cxn modelId="{027B6C67-DC0A-4DAA-B4CE-291FD87817DC}" type="presParOf" srcId="{196EBFB7-7560-4CDD-93F1-A036B5CD661F}" destId="{7E197D59-219A-4995-94F9-BCD76BCA1697}" srcOrd="1" destOrd="0" presId="urn:microsoft.com/office/officeart/2005/8/layout/orgChart1"/>
    <dgm:cxn modelId="{EB35353E-F12C-4EB6-AC07-1ADD737A223C}" type="presParOf" srcId="{196EBFB7-7560-4CDD-93F1-A036B5CD661F}" destId="{1BD30C06-796C-4AAB-9630-95DEB8C7EDCF}" srcOrd="2" destOrd="0" presId="urn:microsoft.com/office/officeart/2005/8/layout/orgChart1"/>
    <dgm:cxn modelId="{7CA39463-6398-4955-8245-7B823F525B00}" type="presParOf" srcId="{42A34684-7C15-4C78-812C-EF678C85FAC9}" destId="{F988A408-9A2D-4421-AEC7-BA06E9BC8292}" srcOrd="2" destOrd="0" presId="urn:microsoft.com/office/officeart/2005/8/layout/orgChart1"/>
    <dgm:cxn modelId="{5F17B2B2-BB14-49B1-B461-8BB1B132F5A3}" type="presParOf" srcId="{8D1A414D-D43A-4162-B67B-88BA51E732C9}" destId="{35AE3D1C-DCF9-4EF5-91B6-B7E61C7FC131}" srcOrd="2" destOrd="0" presId="urn:microsoft.com/office/officeart/2005/8/layout/orgChart1"/>
    <dgm:cxn modelId="{C615FC5B-7D93-4686-8D1B-8ED6CB92E337}" type="presParOf" srcId="{8D1A414D-D43A-4162-B67B-88BA51E732C9}" destId="{385097AE-33CA-4CAD-AD5B-ED9A067AFECD}" srcOrd="3" destOrd="0" presId="urn:microsoft.com/office/officeart/2005/8/layout/orgChart1"/>
    <dgm:cxn modelId="{8EE598EA-6BAC-4A70-8BA3-B015F9FDBAE6}" type="presParOf" srcId="{385097AE-33CA-4CAD-AD5B-ED9A067AFECD}" destId="{9D4976FF-24E3-4B57-BDD6-1AE5DEEA2E39}" srcOrd="0" destOrd="0" presId="urn:microsoft.com/office/officeart/2005/8/layout/orgChart1"/>
    <dgm:cxn modelId="{8C3075FC-D82A-4D3A-A3F6-7B3B2D0B6BF9}" type="presParOf" srcId="{9D4976FF-24E3-4B57-BDD6-1AE5DEEA2E39}" destId="{A01756B7-9F13-48A2-8E4D-47B7E903EC85}" srcOrd="0" destOrd="0" presId="urn:microsoft.com/office/officeart/2005/8/layout/orgChart1"/>
    <dgm:cxn modelId="{2B4AD884-1B27-4164-AB13-D55ECA6EAA18}" type="presParOf" srcId="{9D4976FF-24E3-4B57-BDD6-1AE5DEEA2E39}" destId="{256039B0-A11E-4F8A-9027-B96B9AFECF8F}" srcOrd="1" destOrd="0" presId="urn:microsoft.com/office/officeart/2005/8/layout/orgChart1"/>
    <dgm:cxn modelId="{742B5B6A-7568-4C6C-8801-EEFA13823263}" type="presParOf" srcId="{385097AE-33CA-4CAD-AD5B-ED9A067AFECD}" destId="{B7874E51-4AE8-4E70-B28C-298C2588AFDB}" srcOrd="1" destOrd="0" presId="urn:microsoft.com/office/officeart/2005/8/layout/orgChart1"/>
    <dgm:cxn modelId="{D1710C1B-CD73-4951-AF64-6EEF1161F743}" type="presParOf" srcId="{B7874E51-4AE8-4E70-B28C-298C2588AFDB}" destId="{5030EF24-BC2C-4279-BE65-29C42B39ABAB}" srcOrd="0" destOrd="0" presId="urn:microsoft.com/office/officeart/2005/8/layout/orgChart1"/>
    <dgm:cxn modelId="{9BC32FF9-2726-45D2-A631-4718EDD2D442}" type="presParOf" srcId="{B7874E51-4AE8-4E70-B28C-298C2588AFDB}" destId="{4217BC6A-E5B1-4388-8ED8-FA9E86417FC3}" srcOrd="1" destOrd="0" presId="urn:microsoft.com/office/officeart/2005/8/layout/orgChart1"/>
    <dgm:cxn modelId="{1A227425-0528-49D8-9C7B-86E0FCAECE1D}" type="presParOf" srcId="{4217BC6A-E5B1-4388-8ED8-FA9E86417FC3}" destId="{7970BE62-ECB0-4BE1-9390-737124DB58E0}" srcOrd="0" destOrd="0" presId="urn:microsoft.com/office/officeart/2005/8/layout/orgChart1"/>
    <dgm:cxn modelId="{2AD4E3B1-6E0F-45F8-A09A-A7B102829BE5}" type="presParOf" srcId="{7970BE62-ECB0-4BE1-9390-737124DB58E0}" destId="{D5AEA2C1-DF56-4341-8A19-FBBC466921B8}" srcOrd="0" destOrd="0" presId="urn:microsoft.com/office/officeart/2005/8/layout/orgChart1"/>
    <dgm:cxn modelId="{9884A06A-B9AC-4D83-B98D-0C14F45A7B5F}" type="presParOf" srcId="{7970BE62-ECB0-4BE1-9390-737124DB58E0}" destId="{2569AA24-CF08-47D1-9781-EC5017112F48}" srcOrd="1" destOrd="0" presId="urn:microsoft.com/office/officeart/2005/8/layout/orgChart1"/>
    <dgm:cxn modelId="{249F58A6-0E03-41FA-A3AA-D57B26B664E4}" type="presParOf" srcId="{4217BC6A-E5B1-4388-8ED8-FA9E86417FC3}" destId="{F274386C-8702-4D07-9A59-31E627C27956}" srcOrd="1" destOrd="0" presId="urn:microsoft.com/office/officeart/2005/8/layout/orgChart1"/>
    <dgm:cxn modelId="{90D6ACD9-D20F-4DEA-81D7-1B241CA13218}" type="presParOf" srcId="{4217BC6A-E5B1-4388-8ED8-FA9E86417FC3}" destId="{3B9092C9-CA35-4AF9-ADCB-5590E8C84624}" srcOrd="2" destOrd="0" presId="urn:microsoft.com/office/officeart/2005/8/layout/orgChart1"/>
    <dgm:cxn modelId="{B03905AA-F0C0-49C0-8E8D-F4746BC49315}" type="presParOf" srcId="{B7874E51-4AE8-4E70-B28C-298C2588AFDB}" destId="{7249C5D8-9F39-4597-A785-0179CA7B4E61}" srcOrd="2" destOrd="0" presId="urn:microsoft.com/office/officeart/2005/8/layout/orgChart1"/>
    <dgm:cxn modelId="{3BE8095B-503C-4E28-985C-F532197CBFCA}" type="presParOf" srcId="{B7874E51-4AE8-4E70-B28C-298C2588AFDB}" destId="{DAA74656-E4D7-4EC3-8B7B-AF4F166798F8}" srcOrd="3" destOrd="0" presId="urn:microsoft.com/office/officeart/2005/8/layout/orgChart1"/>
    <dgm:cxn modelId="{B8147806-C9F8-4885-8D37-E3CC157F015B}" type="presParOf" srcId="{DAA74656-E4D7-4EC3-8B7B-AF4F166798F8}" destId="{88A52E89-BC1B-4035-A54E-A292A4AF3581}" srcOrd="0" destOrd="0" presId="urn:microsoft.com/office/officeart/2005/8/layout/orgChart1"/>
    <dgm:cxn modelId="{047E5917-B9F4-4C67-8153-82C321F2ABD1}" type="presParOf" srcId="{88A52E89-BC1B-4035-A54E-A292A4AF3581}" destId="{8DB75B0A-7BA9-44BD-B70A-2FEA2C6CA010}" srcOrd="0" destOrd="0" presId="urn:microsoft.com/office/officeart/2005/8/layout/orgChart1"/>
    <dgm:cxn modelId="{0F0F0739-96D3-4831-A61E-0977484E4B59}" type="presParOf" srcId="{88A52E89-BC1B-4035-A54E-A292A4AF3581}" destId="{3118A623-F288-431B-BE05-BA7B16D6C541}" srcOrd="1" destOrd="0" presId="urn:microsoft.com/office/officeart/2005/8/layout/orgChart1"/>
    <dgm:cxn modelId="{527BFFBD-7C60-44D9-9213-4070C722E465}" type="presParOf" srcId="{DAA74656-E4D7-4EC3-8B7B-AF4F166798F8}" destId="{48737F07-69CD-42C8-B9B6-86353DBB5762}" srcOrd="1" destOrd="0" presId="urn:microsoft.com/office/officeart/2005/8/layout/orgChart1"/>
    <dgm:cxn modelId="{F8AE73A1-3A08-466F-A745-697C97855526}" type="presParOf" srcId="{DAA74656-E4D7-4EC3-8B7B-AF4F166798F8}" destId="{E69FC168-7702-4773-8CD3-D574EB30D610}" srcOrd="2" destOrd="0" presId="urn:microsoft.com/office/officeart/2005/8/layout/orgChart1"/>
    <dgm:cxn modelId="{945FDD80-434F-4EF1-991A-01249244A532}" type="presParOf" srcId="{B7874E51-4AE8-4E70-B28C-298C2588AFDB}" destId="{F43939D9-AD84-4C52-90E6-1FA02DEA7A38}" srcOrd="4" destOrd="0" presId="urn:microsoft.com/office/officeart/2005/8/layout/orgChart1"/>
    <dgm:cxn modelId="{EB22B800-A5A6-4253-A6D9-0324C3F67EFB}" type="presParOf" srcId="{B7874E51-4AE8-4E70-B28C-298C2588AFDB}" destId="{218C7759-3CEC-4C16-9993-40CC7FC09424}" srcOrd="5" destOrd="0" presId="urn:microsoft.com/office/officeart/2005/8/layout/orgChart1"/>
    <dgm:cxn modelId="{27299FCF-1C49-4834-93C3-C90663CAB851}" type="presParOf" srcId="{218C7759-3CEC-4C16-9993-40CC7FC09424}" destId="{6936D50B-3AF8-4734-9AC6-B7E4BEDA2801}" srcOrd="0" destOrd="0" presId="urn:microsoft.com/office/officeart/2005/8/layout/orgChart1"/>
    <dgm:cxn modelId="{FA246205-9221-40ED-AB15-7AB2A7A0349A}" type="presParOf" srcId="{6936D50B-3AF8-4734-9AC6-B7E4BEDA2801}" destId="{B40EE1E7-65E6-44DC-B876-4B6E58299796}" srcOrd="0" destOrd="0" presId="urn:microsoft.com/office/officeart/2005/8/layout/orgChart1"/>
    <dgm:cxn modelId="{24D8E71E-93D5-4C6F-B6D8-36EAFADF1E10}" type="presParOf" srcId="{6936D50B-3AF8-4734-9AC6-B7E4BEDA2801}" destId="{B725D947-BF80-423B-BFA7-8D568D45882C}" srcOrd="1" destOrd="0" presId="urn:microsoft.com/office/officeart/2005/8/layout/orgChart1"/>
    <dgm:cxn modelId="{D16D1A16-BD06-499E-8AB9-2AD12CC6F32C}" type="presParOf" srcId="{218C7759-3CEC-4C16-9993-40CC7FC09424}" destId="{6EB7AC95-627E-4084-905A-08DEAA88665D}" srcOrd="1" destOrd="0" presId="urn:microsoft.com/office/officeart/2005/8/layout/orgChart1"/>
    <dgm:cxn modelId="{FC499199-D642-4557-95C7-E3A521CABAEC}" type="presParOf" srcId="{218C7759-3CEC-4C16-9993-40CC7FC09424}" destId="{699AA169-D315-4E95-8C8C-7CB163B42F62}" srcOrd="2" destOrd="0" presId="urn:microsoft.com/office/officeart/2005/8/layout/orgChart1"/>
    <dgm:cxn modelId="{149B4585-465B-4927-8659-03A818EC47EE}" type="presParOf" srcId="{385097AE-33CA-4CAD-AD5B-ED9A067AFECD}" destId="{65B9CE1B-9A8B-4D34-8CEF-2A15222B6EBB}" srcOrd="2" destOrd="0" presId="urn:microsoft.com/office/officeart/2005/8/layout/orgChart1"/>
    <dgm:cxn modelId="{2189B4DA-372B-4FF7-9548-970663C28BD0}" type="presParOf" srcId="{8D1A414D-D43A-4162-B67B-88BA51E732C9}" destId="{85688AB1-F2B6-4193-8107-0D20A1010CC1}" srcOrd="4" destOrd="0" presId="urn:microsoft.com/office/officeart/2005/8/layout/orgChart1"/>
    <dgm:cxn modelId="{07DD138F-D9AA-4298-B7C2-089570E2030F}" type="presParOf" srcId="{8D1A414D-D43A-4162-B67B-88BA51E732C9}" destId="{2E79C10F-2D11-4106-B2CA-BFBBEAE7D0E6}" srcOrd="5" destOrd="0" presId="urn:microsoft.com/office/officeart/2005/8/layout/orgChart1"/>
    <dgm:cxn modelId="{0C7B827F-69C4-4314-A5E2-5A8E1A52C18B}" type="presParOf" srcId="{2E79C10F-2D11-4106-B2CA-BFBBEAE7D0E6}" destId="{C6ADDC21-5326-430E-895D-409BCDE71A42}" srcOrd="0" destOrd="0" presId="urn:microsoft.com/office/officeart/2005/8/layout/orgChart1"/>
    <dgm:cxn modelId="{3AF1477A-21F1-4372-BC51-7744488F7BB2}" type="presParOf" srcId="{C6ADDC21-5326-430E-895D-409BCDE71A42}" destId="{496C4139-F7DE-4354-899B-9E3C7B946128}" srcOrd="0" destOrd="0" presId="urn:microsoft.com/office/officeart/2005/8/layout/orgChart1"/>
    <dgm:cxn modelId="{6ADD3862-E91D-47ED-908C-E49E1B0A6CDB}" type="presParOf" srcId="{C6ADDC21-5326-430E-895D-409BCDE71A42}" destId="{B84915E3-E163-466E-B1C0-4161863636AD}" srcOrd="1" destOrd="0" presId="urn:microsoft.com/office/officeart/2005/8/layout/orgChart1"/>
    <dgm:cxn modelId="{B6AD15AD-41DA-4A88-8BAE-9709768D106E}" type="presParOf" srcId="{2E79C10F-2D11-4106-B2CA-BFBBEAE7D0E6}" destId="{C8289CDB-C9D2-43D0-9631-56E31B9F617A}" srcOrd="1" destOrd="0" presId="urn:microsoft.com/office/officeart/2005/8/layout/orgChart1"/>
    <dgm:cxn modelId="{8EF0EEA2-5BE1-48F6-9FE1-7FA73CBCB939}" type="presParOf" srcId="{C8289CDB-C9D2-43D0-9631-56E31B9F617A}" destId="{26305454-7F09-4154-A8B9-0FD86F0C51C1}" srcOrd="0" destOrd="0" presId="urn:microsoft.com/office/officeart/2005/8/layout/orgChart1"/>
    <dgm:cxn modelId="{0D30D5A5-7004-4842-B5C9-93B13B6C4031}" type="presParOf" srcId="{C8289CDB-C9D2-43D0-9631-56E31B9F617A}" destId="{F2BFC1F0-B8AA-424C-9E40-2C6EB64B0DD9}" srcOrd="1" destOrd="0" presId="urn:microsoft.com/office/officeart/2005/8/layout/orgChart1"/>
    <dgm:cxn modelId="{DFF5A5B4-3E50-4B55-9D25-8C305CD828E4}" type="presParOf" srcId="{F2BFC1F0-B8AA-424C-9E40-2C6EB64B0DD9}" destId="{743D059C-0A88-4B1A-8B9C-9293B71A8330}" srcOrd="0" destOrd="0" presId="urn:microsoft.com/office/officeart/2005/8/layout/orgChart1"/>
    <dgm:cxn modelId="{E919BC98-335D-4B53-8319-D13EC3AB1B49}" type="presParOf" srcId="{743D059C-0A88-4B1A-8B9C-9293B71A8330}" destId="{BDCAEA94-2B87-4D82-82BE-3D1231BFB90A}" srcOrd="0" destOrd="0" presId="urn:microsoft.com/office/officeart/2005/8/layout/orgChart1"/>
    <dgm:cxn modelId="{D5936640-7926-4367-9B07-B36D18D3C9DA}" type="presParOf" srcId="{743D059C-0A88-4B1A-8B9C-9293B71A8330}" destId="{636EBC9E-1373-4A6C-9365-81AD599B0DF6}" srcOrd="1" destOrd="0" presId="urn:microsoft.com/office/officeart/2005/8/layout/orgChart1"/>
    <dgm:cxn modelId="{007A652C-A2AF-4557-B60E-15683CC6AD2E}" type="presParOf" srcId="{F2BFC1F0-B8AA-424C-9E40-2C6EB64B0DD9}" destId="{D97552A1-CACA-4C63-9C75-D928675A7A8C}" srcOrd="1" destOrd="0" presId="urn:microsoft.com/office/officeart/2005/8/layout/orgChart1"/>
    <dgm:cxn modelId="{1F67E741-FF84-40E6-BD0A-BE0BE923EAF9}" type="presParOf" srcId="{F2BFC1F0-B8AA-424C-9E40-2C6EB64B0DD9}" destId="{91E0CF80-45B7-4F5C-9D3D-92ECF9A242A5}" srcOrd="2" destOrd="0" presId="urn:microsoft.com/office/officeart/2005/8/layout/orgChart1"/>
    <dgm:cxn modelId="{538348BF-A802-4D12-A89C-722303115A83}" type="presParOf" srcId="{C8289CDB-C9D2-43D0-9631-56E31B9F617A}" destId="{26645C4B-A06C-44CE-8693-EE3CC6EB087D}" srcOrd="2" destOrd="0" presId="urn:microsoft.com/office/officeart/2005/8/layout/orgChart1"/>
    <dgm:cxn modelId="{87E2D255-1D30-4849-81FA-4A360A3BAEC3}" type="presParOf" srcId="{C8289CDB-C9D2-43D0-9631-56E31B9F617A}" destId="{D4428A22-3713-4857-A3B5-84834FD35816}" srcOrd="3" destOrd="0" presId="urn:microsoft.com/office/officeart/2005/8/layout/orgChart1"/>
    <dgm:cxn modelId="{62060CAD-45AE-470C-977D-8D5ED293C025}" type="presParOf" srcId="{D4428A22-3713-4857-A3B5-84834FD35816}" destId="{16F2D614-80AB-4086-A5A0-986581F9259A}" srcOrd="0" destOrd="0" presId="urn:microsoft.com/office/officeart/2005/8/layout/orgChart1"/>
    <dgm:cxn modelId="{89CE3C4B-5C3F-46F8-B647-6BDE0D462FDD}" type="presParOf" srcId="{16F2D614-80AB-4086-A5A0-986581F9259A}" destId="{F63EDF41-03D6-4D33-AEAC-5DDB1A5DFFC2}" srcOrd="0" destOrd="0" presId="urn:microsoft.com/office/officeart/2005/8/layout/orgChart1"/>
    <dgm:cxn modelId="{4FF0CA48-1268-476F-A872-CBE834F32D4E}" type="presParOf" srcId="{16F2D614-80AB-4086-A5A0-986581F9259A}" destId="{FA692E16-C330-4EBF-8BF0-87C53B7B2345}" srcOrd="1" destOrd="0" presId="urn:microsoft.com/office/officeart/2005/8/layout/orgChart1"/>
    <dgm:cxn modelId="{C75042DD-B4C1-4739-86D0-1E85AAF71C55}" type="presParOf" srcId="{D4428A22-3713-4857-A3B5-84834FD35816}" destId="{50CDA507-A94E-4E82-8119-0DE3DCCDA041}" srcOrd="1" destOrd="0" presId="urn:microsoft.com/office/officeart/2005/8/layout/orgChart1"/>
    <dgm:cxn modelId="{975772F1-B486-4408-9D45-B0DAB4C1A660}" type="presParOf" srcId="{D4428A22-3713-4857-A3B5-84834FD35816}" destId="{CAA5F64F-9FF7-4CBF-972D-10593F34C915}" srcOrd="2" destOrd="0" presId="urn:microsoft.com/office/officeart/2005/8/layout/orgChart1"/>
    <dgm:cxn modelId="{CC5606CD-447B-4E15-A40E-297F500DD81D}" type="presParOf" srcId="{C8289CDB-C9D2-43D0-9631-56E31B9F617A}" destId="{11BBBE79-77DC-49FB-A26E-1DCF665E1FE7}" srcOrd="4" destOrd="0" presId="urn:microsoft.com/office/officeart/2005/8/layout/orgChart1"/>
    <dgm:cxn modelId="{BEC91487-2BE6-4118-A480-3B9FE93D74C7}" type="presParOf" srcId="{C8289CDB-C9D2-43D0-9631-56E31B9F617A}" destId="{7D4FDC18-31B6-4CD6-A9BE-00EB606EFBE0}" srcOrd="5" destOrd="0" presId="urn:microsoft.com/office/officeart/2005/8/layout/orgChart1"/>
    <dgm:cxn modelId="{00207905-1C98-4EC0-8392-180615A409C8}" type="presParOf" srcId="{7D4FDC18-31B6-4CD6-A9BE-00EB606EFBE0}" destId="{2A820AEF-956C-408A-B206-2DB7DA668DC2}" srcOrd="0" destOrd="0" presId="urn:microsoft.com/office/officeart/2005/8/layout/orgChart1"/>
    <dgm:cxn modelId="{45F8A361-C229-4765-8525-F9A156744274}" type="presParOf" srcId="{2A820AEF-956C-408A-B206-2DB7DA668DC2}" destId="{6D56C1AA-C6AD-4398-B3B8-766E8416BD12}" srcOrd="0" destOrd="0" presId="urn:microsoft.com/office/officeart/2005/8/layout/orgChart1"/>
    <dgm:cxn modelId="{FF48EA30-E9FE-42B9-9D46-B582FFAC6440}" type="presParOf" srcId="{2A820AEF-956C-408A-B206-2DB7DA668DC2}" destId="{A0A3A4AD-3246-4BA5-9B30-E2CC47BB3B48}" srcOrd="1" destOrd="0" presId="urn:microsoft.com/office/officeart/2005/8/layout/orgChart1"/>
    <dgm:cxn modelId="{3BDA40D8-2063-4C6F-8EC4-6573394F109E}" type="presParOf" srcId="{7D4FDC18-31B6-4CD6-A9BE-00EB606EFBE0}" destId="{A8D1A6C2-0B15-4009-B74F-8CEBCCA0DF0B}" srcOrd="1" destOrd="0" presId="urn:microsoft.com/office/officeart/2005/8/layout/orgChart1"/>
    <dgm:cxn modelId="{6EAAB3C0-B75C-40E8-9EF3-0832703A8F5E}" type="presParOf" srcId="{7D4FDC18-31B6-4CD6-A9BE-00EB606EFBE0}" destId="{3E00A047-FCD9-48F6-96A6-CF84C02B9177}" srcOrd="2" destOrd="0" presId="urn:microsoft.com/office/officeart/2005/8/layout/orgChart1"/>
    <dgm:cxn modelId="{28085B40-4072-4569-9648-5F3B435BAAF6}" type="presParOf" srcId="{2E79C10F-2D11-4106-B2CA-BFBBEAE7D0E6}" destId="{F0E87A2D-EAD7-470D-80CE-C600983A96DE}" srcOrd="2" destOrd="0" presId="urn:microsoft.com/office/officeart/2005/8/layout/orgChart1"/>
    <dgm:cxn modelId="{C313D87F-4C39-47F5-AAB1-C7E305D0F8E6}" type="presParOf" srcId="{8D1A414D-D43A-4162-B67B-88BA51E732C9}" destId="{C670F2ED-B934-4B5B-A400-6AA0487C049C}" srcOrd="6" destOrd="0" presId="urn:microsoft.com/office/officeart/2005/8/layout/orgChart1"/>
    <dgm:cxn modelId="{F0F7E07B-5D3F-43F0-A5F9-C4CC1EC73430}" type="presParOf" srcId="{8D1A414D-D43A-4162-B67B-88BA51E732C9}" destId="{85E2B4CA-3F77-4A0D-93F9-67E9E7B3D3B0}" srcOrd="7" destOrd="0" presId="urn:microsoft.com/office/officeart/2005/8/layout/orgChart1"/>
    <dgm:cxn modelId="{AE6CA05C-221E-4C15-8570-B8B51A0E272C}" type="presParOf" srcId="{85E2B4CA-3F77-4A0D-93F9-67E9E7B3D3B0}" destId="{59C36E96-5394-457D-B947-39704E7B6F39}" srcOrd="0" destOrd="0" presId="urn:microsoft.com/office/officeart/2005/8/layout/orgChart1"/>
    <dgm:cxn modelId="{49E3DFDB-3C01-4805-A7A2-BAC31612A81E}" type="presParOf" srcId="{59C36E96-5394-457D-B947-39704E7B6F39}" destId="{AE14900D-197C-4F0C-82CF-0082FC8B125D}" srcOrd="0" destOrd="0" presId="urn:microsoft.com/office/officeart/2005/8/layout/orgChart1"/>
    <dgm:cxn modelId="{C3D61A45-7C66-4ED7-B7FE-729990C463AA}" type="presParOf" srcId="{59C36E96-5394-457D-B947-39704E7B6F39}" destId="{A57D3E9E-15BA-40E4-8C65-83D0899B0488}" srcOrd="1" destOrd="0" presId="urn:microsoft.com/office/officeart/2005/8/layout/orgChart1"/>
    <dgm:cxn modelId="{70EF7B34-9125-42CA-BFC2-55E8DCA0BC14}" type="presParOf" srcId="{85E2B4CA-3F77-4A0D-93F9-67E9E7B3D3B0}" destId="{F55DCB57-2D2C-4968-AE97-ED3A238609FE}" srcOrd="1" destOrd="0" presId="urn:microsoft.com/office/officeart/2005/8/layout/orgChart1"/>
    <dgm:cxn modelId="{8F80F625-1570-4EE3-BA36-8A3BA7AB3208}" type="presParOf" srcId="{F55DCB57-2D2C-4968-AE97-ED3A238609FE}" destId="{7B5AD9BD-F263-49A5-ACD2-54E699680082}" srcOrd="0" destOrd="0" presId="urn:microsoft.com/office/officeart/2005/8/layout/orgChart1"/>
    <dgm:cxn modelId="{9176F945-B856-4593-BB78-80957BF2BB00}" type="presParOf" srcId="{F55DCB57-2D2C-4968-AE97-ED3A238609FE}" destId="{BE2BBC07-3445-4FCF-A742-8E02797A34A4}" srcOrd="1" destOrd="0" presId="urn:microsoft.com/office/officeart/2005/8/layout/orgChart1"/>
    <dgm:cxn modelId="{B5D8251D-2E05-47AB-B129-512E8C2C89A5}" type="presParOf" srcId="{BE2BBC07-3445-4FCF-A742-8E02797A34A4}" destId="{68440F23-51AF-4DE4-ADCE-1639C4216929}" srcOrd="0" destOrd="0" presId="urn:microsoft.com/office/officeart/2005/8/layout/orgChart1"/>
    <dgm:cxn modelId="{80202E72-0559-4E98-8545-1AF74204F06E}" type="presParOf" srcId="{68440F23-51AF-4DE4-ADCE-1639C4216929}" destId="{3CBF43E2-6E38-4478-8099-927ECE96FB31}" srcOrd="0" destOrd="0" presId="urn:microsoft.com/office/officeart/2005/8/layout/orgChart1"/>
    <dgm:cxn modelId="{3122A4BE-0FD3-4325-8A69-767DD87CA393}" type="presParOf" srcId="{68440F23-51AF-4DE4-ADCE-1639C4216929}" destId="{85D87517-7179-45CA-807A-6F9889A748D6}" srcOrd="1" destOrd="0" presId="urn:microsoft.com/office/officeart/2005/8/layout/orgChart1"/>
    <dgm:cxn modelId="{63E91101-EB4A-4FCA-A107-873A18F18A21}" type="presParOf" srcId="{BE2BBC07-3445-4FCF-A742-8E02797A34A4}" destId="{A3B3A21A-6786-491F-8523-07F7D37FD4FC}" srcOrd="1" destOrd="0" presId="urn:microsoft.com/office/officeart/2005/8/layout/orgChart1"/>
    <dgm:cxn modelId="{701A11B3-02A6-4068-B46C-EBA2774918F9}" type="presParOf" srcId="{BE2BBC07-3445-4FCF-A742-8E02797A34A4}" destId="{94295FBF-46A0-4524-A7C9-4BE55F53AD48}" srcOrd="2" destOrd="0" presId="urn:microsoft.com/office/officeart/2005/8/layout/orgChart1"/>
    <dgm:cxn modelId="{355D828A-8085-4350-B1A8-3895BC2C2767}" type="presParOf" srcId="{F55DCB57-2D2C-4968-AE97-ED3A238609FE}" destId="{6AEF0BC2-D93C-4A56-8E14-C9FE8483FA0C}" srcOrd="2" destOrd="0" presId="urn:microsoft.com/office/officeart/2005/8/layout/orgChart1"/>
    <dgm:cxn modelId="{51136F69-DF3A-4FDB-8846-C2C188CD01E6}" type="presParOf" srcId="{F55DCB57-2D2C-4968-AE97-ED3A238609FE}" destId="{AAC0C4E4-7FD4-45C5-9060-BDA764BF24A5}" srcOrd="3" destOrd="0" presId="urn:microsoft.com/office/officeart/2005/8/layout/orgChart1"/>
    <dgm:cxn modelId="{AF1FFD05-A9B7-4EED-87CF-9EEA1F5CAAFE}" type="presParOf" srcId="{AAC0C4E4-7FD4-45C5-9060-BDA764BF24A5}" destId="{867D8CE8-50E8-47FB-B8B7-8BDE34D3E7F0}" srcOrd="0" destOrd="0" presId="urn:microsoft.com/office/officeart/2005/8/layout/orgChart1"/>
    <dgm:cxn modelId="{37354948-9106-47ED-BC0B-64F32911B846}" type="presParOf" srcId="{867D8CE8-50E8-47FB-B8B7-8BDE34D3E7F0}" destId="{5FC59908-8B24-4C11-80BD-8F833FD80F86}" srcOrd="0" destOrd="0" presId="urn:microsoft.com/office/officeart/2005/8/layout/orgChart1"/>
    <dgm:cxn modelId="{34EEA431-D8BE-484E-A82F-D926F551FF67}" type="presParOf" srcId="{867D8CE8-50E8-47FB-B8B7-8BDE34D3E7F0}" destId="{487E64B9-B5C9-47F3-98BF-348542FB6C21}" srcOrd="1" destOrd="0" presId="urn:microsoft.com/office/officeart/2005/8/layout/orgChart1"/>
    <dgm:cxn modelId="{D3A58A52-97BF-4A9D-940C-3557E349D730}" type="presParOf" srcId="{AAC0C4E4-7FD4-45C5-9060-BDA764BF24A5}" destId="{E5908213-1DBC-4B95-A491-D1C636D6CFAC}" srcOrd="1" destOrd="0" presId="urn:microsoft.com/office/officeart/2005/8/layout/orgChart1"/>
    <dgm:cxn modelId="{BE92B8E9-DDB8-4957-9A31-3BC828E7A5A0}" type="presParOf" srcId="{AAC0C4E4-7FD4-45C5-9060-BDA764BF24A5}" destId="{54CD3E4F-4E42-45E7-930D-C55699A6CD5E}" srcOrd="2" destOrd="0" presId="urn:microsoft.com/office/officeart/2005/8/layout/orgChart1"/>
    <dgm:cxn modelId="{1553EEE9-A624-4714-AC1A-00491F7BDA33}" type="presParOf" srcId="{F55DCB57-2D2C-4968-AE97-ED3A238609FE}" destId="{70BECF15-118F-4D64-873E-3B24F26C87DB}" srcOrd="4" destOrd="0" presId="urn:microsoft.com/office/officeart/2005/8/layout/orgChart1"/>
    <dgm:cxn modelId="{F2AF9FD5-E1D7-4A79-9D0F-9EE33A65AA0B}" type="presParOf" srcId="{F55DCB57-2D2C-4968-AE97-ED3A238609FE}" destId="{7548DF11-E1A2-41E0-BFFC-4E040ECF241F}" srcOrd="5" destOrd="0" presId="urn:microsoft.com/office/officeart/2005/8/layout/orgChart1"/>
    <dgm:cxn modelId="{5DE19C06-1C79-4659-A42E-328ACB43A9BE}" type="presParOf" srcId="{7548DF11-E1A2-41E0-BFFC-4E040ECF241F}" destId="{F53D903A-2BC7-446F-891C-0A618E1E6A68}" srcOrd="0" destOrd="0" presId="urn:microsoft.com/office/officeart/2005/8/layout/orgChart1"/>
    <dgm:cxn modelId="{0FB62980-F3D4-4F93-8DA2-055AD211BACF}" type="presParOf" srcId="{F53D903A-2BC7-446F-891C-0A618E1E6A68}" destId="{AEC36508-AC9E-4613-9215-9B811EB938C5}" srcOrd="0" destOrd="0" presId="urn:microsoft.com/office/officeart/2005/8/layout/orgChart1"/>
    <dgm:cxn modelId="{7AAB34AD-2F34-43C5-AF7A-06C8DC93B46C}" type="presParOf" srcId="{F53D903A-2BC7-446F-891C-0A618E1E6A68}" destId="{365EE7EC-BD2E-4E95-BE9C-608090E7D684}" srcOrd="1" destOrd="0" presId="urn:microsoft.com/office/officeart/2005/8/layout/orgChart1"/>
    <dgm:cxn modelId="{C8CA9B8A-4F2B-4254-87AE-B258564FEF4C}" type="presParOf" srcId="{7548DF11-E1A2-41E0-BFFC-4E040ECF241F}" destId="{316C635C-DAA4-4026-9844-F822BF31E9D1}" srcOrd="1" destOrd="0" presId="urn:microsoft.com/office/officeart/2005/8/layout/orgChart1"/>
    <dgm:cxn modelId="{8F8AE66D-BF14-47C7-9FAD-0FC6B54EAA64}" type="presParOf" srcId="{7548DF11-E1A2-41E0-BFFC-4E040ECF241F}" destId="{13FB36DD-C0AF-470D-9116-AD0DAEA20E21}" srcOrd="2" destOrd="0" presId="urn:microsoft.com/office/officeart/2005/8/layout/orgChart1"/>
    <dgm:cxn modelId="{581D2460-CDB5-4586-A730-6D50EF6FE46C}" type="presParOf" srcId="{F55DCB57-2D2C-4968-AE97-ED3A238609FE}" destId="{CE65F806-ACF7-4811-9F7D-4CF8DB3F4201}" srcOrd="6" destOrd="0" presId="urn:microsoft.com/office/officeart/2005/8/layout/orgChart1"/>
    <dgm:cxn modelId="{25A6E89F-56E1-4DDC-BB60-A885FF66B05F}" type="presParOf" srcId="{F55DCB57-2D2C-4968-AE97-ED3A238609FE}" destId="{F6127237-DC5C-4730-96FA-D02A95AF20CB}" srcOrd="7" destOrd="0" presId="urn:microsoft.com/office/officeart/2005/8/layout/orgChart1"/>
    <dgm:cxn modelId="{517318B9-CE9A-417B-96E1-0F79579464A7}" type="presParOf" srcId="{F6127237-DC5C-4730-96FA-D02A95AF20CB}" destId="{9C838E67-22C5-4936-83CE-A136D922099A}" srcOrd="0" destOrd="0" presId="urn:microsoft.com/office/officeart/2005/8/layout/orgChart1"/>
    <dgm:cxn modelId="{07FA7CF2-8799-4893-A246-F72277E8E593}" type="presParOf" srcId="{9C838E67-22C5-4936-83CE-A136D922099A}" destId="{8244FDB1-C2FE-448F-B7D5-C5A2110E90EB}" srcOrd="0" destOrd="0" presId="urn:microsoft.com/office/officeart/2005/8/layout/orgChart1"/>
    <dgm:cxn modelId="{D287992D-E067-438A-BC1F-A0B0DA973E17}" type="presParOf" srcId="{9C838E67-22C5-4936-83CE-A136D922099A}" destId="{5521DFFD-471B-4AB2-A240-7E491FB5FDCF}" srcOrd="1" destOrd="0" presId="urn:microsoft.com/office/officeart/2005/8/layout/orgChart1"/>
    <dgm:cxn modelId="{012F0316-B42A-454C-A1D4-82EBFCC20D95}" type="presParOf" srcId="{F6127237-DC5C-4730-96FA-D02A95AF20CB}" destId="{DB1D02F4-3E73-46B8-9CF2-080433908AF6}" srcOrd="1" destOrd="0" presId="urn:microsoft.com/office/officeart/2005/8/layout/orgChart1"/>
    <dgm:cxn modelId="{A210CDAD-38FA-41FC-A892-EB3E1BB0A96D}" type="presParOf" srcId="{F6127237-DC5C-4730-96FA-D02A95AF20CB}" destId="{DA5A28B9-F67A-4158-9B03-8DDA8DAFA1C5}" srcOrd="2" destOrd="0" presId="urn:microsoft.com/office/officeart/2005/8/layout/orgChart1"/>
    <dgm:cxn modelId="{7602A534-856F-4CAA-AF7E-11CA88509DB4}" type="presParOf" srcId="{85E2B4CA-3F77-4A0D-93F9-67E9E7B3D3B0}" destId="{88D07897-B52B-4F3F-9B2B-1B8271294639}" srcOrd="2" destOrd="0" presId="urn:microsoft.com/office/officeart/2005/8/layout/orgChart1"/>
    <dgm:cxn modelId="{4F4FB35E-3DC8-44D5-B6E1-A6C1B065E7D3}" type="presParOf" srcId="{8D1A414D-D43A-4162-B67B-88BA51E732C9}" destId="{55D9065C-CA49-4D42-B85D-714F93680BDA}" srcOrd="8" destOrd="0" presId="urn:microsoft.com/office/officeart/2005/8/layout/orgChart1"/>
    <dgm:cxn modelId="{4AB35C53-73B3-44D7-967A-3022AA0FBFFE}" type="presParOf" srcId="{8D1A414D-D43A-4162-B67B-88BA51E732C9}" destId="{AD20C1DD-8719-4E60-8033-06C3A790BA9C}" srcOrd="9" destOrd="0" presId="urn:microsoft.com/office/officeart/2005/8/layout/orgChart1"/>
    <dgm:cxn modelId="{7868AC46-6F52-4967-A31D-403457664B56}" type="presParOf" srcId="{AD20C1DD-8719-4E60-8033-06C3A790BA9C}" destId="{B4AE8CB9-1DA9-4CE0-A290-F7BE1F02C02F}" srcOrd="0" destOrd="0" presId="urn:microsoft.com/office/officeart/2005/8/layout/orgChart1"/>
    <dgm:cxn modelId="{E3A4EEB2-E522-435C-B947-D1AC15EE492D}" type="presParOf" srcId="{B4AE8CB9-1DA9-4CE0-A290-F7BE1F02C02F}" destId="{500D7810-8E7E-43C3-897D-41356266EDBA}" srcOrd="0" destOrd="0" presId="urn:microsoft.com/office/officeart/2005/8/layout/orgChart1"/>
    <dgm:cxn modelId="{E684DB1D-28E5-4CC2-B5A5-BAD6A445C7A3}" type="presParOf" srcId="{B4AE8CB9-1DA9-4CE0-A290-F7BE1F02C02F}" destId="{A606AE61-8EE6-446C-8782-C4133E3E6660}" srcOrd="1" destOrd="0" presId="urn:microsoft.com/office/officeart/2005/8/layout/orgChart1"/>
    <dgm:cxn modelId="{B74C72A2-610B-4CF7-BF4D-8EBE2A4A0949}" type="presParOf" srcId="{AD20C1DD-8719-4E60-8033-06C3A790BA9C}" destId="{89F8CF70-B6F4-4D49-9894-95FAB80B7BD4}" srcOrd="1" destOrd="0" presId="urn:microsoft.com/office/officeart/2005/8/layout/orgChart1"/>
    <dgm:cxn modelId="{DE069121-BAA0-4349-BA5D-0E20B51E6327}" type="presParOf" srcId="{89F8CF70-B6F4-4D49-9894-95FAB80B7BD4}" destId="{F858AF38-6B1F-4341-927A-8D39409E0DB1}" srcOrd="0" destOrd="0" presId="urn:microsoft.com/office/officeart/2005/8/layout/orgChart1"/>
    <dgm:cxn modelId="{CB0045DB-D6E6-4860-877E-6F80B879E9D5}" type="presParOf" srcId="{89F8CF70-B6F4-4D49-9894-95FAB80B7BD4}" destId="{6C0CF45B-6C67-4FC5-A701-30115B19DA22}" srcOrd="1" destOrd="0" presId="urn:microsoft.com/office/officeart/2005/8/layout/orgChart1"/>
    <dgm:cxn modelId="{20EAB054-6226-41DB-B758-9D0C254087B6}" type="presParOf" srcId="{6C0CF45B-6C67-4FC5-A701-30115B19DA22}" destId="{8D2DC6B7-6A89-4CC1-8AAE-48E3A76872BB}" srcOrd="0" destOrd="0" presId="urn:microsoft.com/office/officeart/2005/8/layout/orgChart1"/>
    <dgm:cxn modelId="{AE348486-DF7D-45FE-A748-DB754B3F3507}" type="presParOf" srcId="{8D2DC6B7-6A89-4CC1-8AAE-48E3A76872BB}" destId="{56AE3C5E-E7D7-4954-916E-00C39F2BF84C}" srcOrd="0" destOrd="0" presId="urn:microsoft.com/office/officeart/2005/8/layout/orgChart1"/>
    <dgm:cxn modelId="{DD02A5D6-ABD4-486C-8474-3F34FFAD2A75}" type="presParOf" srcId="{8D2DC6B7-6A89-4CC1-8AAE-48E3A76872BB}" destId="{63B3C50A-688E-4F5B-A720-7711A2656FEA}" srcOrd="1" destOrd="0" presId="urn:microsoft.com/office/officeart/2005/8/layout/orgChart1"/>
    <dgm:cxn modelId="{D4EFA8F8-A5E6-4A6B-BD91-D2907BB54EA9}" type="presParOf" srcId="{6C0CF45B-6C67-4FC5-A701-30115B19DA22}" destId="{0C4B882D-E976-4590-BE65-68B5185439E2}" srcOrd="1" destOrd="0" presId="urn:microsoft.com/office/officeart/2005/8/layout/orgChart1"/>
    <dgm:cxn modelId="{977451E1-D771-4795-A985-AB9BFDFAE87B}" type="presParOf" srcId="{6C0CF45B-6C67-4FC5-A701-30115B19DA22}" destId="{63FEAE87-610F-4DA7-950A-C655ABB96660}" srcOrd="2" destOrd="0" presId="urn:microsoft.com/office/officeart/2005/8/layout/orgChart1"/>
    <dgm:cxn modelId="{804D36EE-8FEE-4D84-8184-1DC4D6A050BA}" type="presParOf" srcId="{89F8CF70-B6F4-4D49-9894-95FAB80B7BD4}" destId="{FB65F238-9014-464E-B154-5667F9B97E7B}" srcOrd="2" destOrd="0" presId="urn:microsoft.com/office/officeart/2005/8/layout/orgChart1"/>
    <dgm:cxn modelId="{14A26554-96E7-4A68-AA34-9FEE2DA86333}" type="presParOf" srcId="{89F8CF70-B6F4-4D49-9894-95FAB80B7BD4}" destId="{8EF2C7AD-3D70-4D1F-AA0D-E9E37451E68B}" srcOrd="3" destOrd="0" presId="urn:microsoft.com/office/officeart/2005/8/layout/orgChart1"/>
    <dgm:cxn modelId="{F9A42CA6-25BD-49D7-8577-772A2204BC29}" type="presParOf" srcId="{8EF2C7AD-3D70-4D1F-AA0D-E9E37451E68B}" destId="{47DF6840-AAD4-4EFB-B145-7E8B0670DBDD}" srcOrd="0" destOrd="0" presId="urn:microsoft.com/office/officeart/2005/8/layout/orgChart1"/>
    <dgm:cxn modelId="{F5FD4C14-A961-49AB-982F-F0B79C4FE7EB}" type="presParOf" srcId="{47DF6840-AAD4-4EFB-B145-7E8B0670DBDD}" destId="{DBCA2203-E712-4CDA-929D-6D85693A1DCB}" srcOrd="0" destOrd="0" presId="urn:microsoft.com/office/officeart/2005/8/layout/orgChart1"/>
    <dgm:cxn modelId="{15021C0B-EADE-4634-A5F8-B3B4BBC6C60E}" type="presParOf" srcId="{47DF6840-AAD4-4EFB-B145-7E8B0670DBDD}" destId="{905C9969-BF36-4D6F-B22D-A437426F3B25}" srcOrd="1" destOrd="0" presId="urn:microsoft.com/office/officeart/2005/8/layout/orgChart1"/>
    <dgm:cxn modelId="{A13C0E01-3A56-45E7-BF98-FE9DFA142492}" type="presParOf" srcId="{8EF2C7AD-3D70-4D1F-AA0D-E9E37451E68B}" destId="{0ABDD6EE-4085-4CF0-B610-A74A806BB9F5}" srcOrd="1" destOrd="0" presId="urn:microsoft.com/office/officeart/2005/8/layout/orgChart1"/>
    <dgm:cxn modelId="{3ACADC74-36D9-4559-B901-4915B16014ED}" type="presParOf" srcId="{8EF2C7AD-3D70-4D1F-AA0D-E9E37451E68B}" destId="{FFE25321-BFFE-4187-A092-81362FAA89E2}" srcOrd="2" destOrd="0" presId="urn:microsoft.com/office/officeart/2005/8/layout/orgChart1"/>
    <dgm:cxn modelId="{5B36B7EB-5D29-46A3-A461-4B2E645C003D}" type="presParOf" srcId="{89F8CF70-B6F4-4D49-9894-95FAB80B7BD4}" destId="{EBAAD9FA-8448-4C91-946B-146656E6F5D9}" srcOrd="4" destOrd="0" presId="urn:microsoft.com/office/officeart/2005/8/layout/orgChart1"/>
    <dgm:cxn modelId="{8C4BC3C5-36E4-4AFE-8D4B-1415DAB8B88A}" type="presParOf" srcId="{89F8CF70-B6F4-4D49-9894-95FAB80B7BD4}" destId="{6AD4DB72-D469-41B4-83FD-83F660DD3F8B}" srcOrd="5" destOrd="0" presId="urn:microsoft.com/office/officeart/2005/8/layout/orgChart1"/>
    <dgm:cxn modelId="{DBE044A1-5E50-4870-833C-FBCA3BFF855F}" type="presParOf" srcId="{6AD4DB72-D469-41B4-83FD-83F660DD3F8B}" destId="{B80D853C-5ABF-4B23-B134-137D0173C98F}" srcOrd="0" destOrd="0" presId="urn:microsoft.com/office/officeart/2005/8/layout/orgChart1"/>
    <dgm:cxn modelId="{022F2683-B649-4E6F-ACC4-332ED097AFCC}" type="presParOf" srcId="{B80D853C-5ABF-4B23-B134-137D0173C98F}" destId="{61371ABF-0F59-4F33-BB88-090A359AC9D2}" srcOrd="0" destOrd="0" presId="urn:microsoft.com/office/officeart/2005/8/layout/orgChart1"/>
    <dgm:cxn modelId="{76135AE1-C95F-4D9A-A078-B0E4EE630369}" type="presParOf" srcId="{B80D853C-5ABF-4B23-B134-137D0173C98F}" destId="{233C4B97-A3F4-4825-9C53-1DBB153A2A1B}" srcOrd="1" destOrd="0" presId="urn:microsoft.com/office/officeart/2005/8/layout/orgChart1"/>
    <dgm:cxn modelId="{5C54B2DC-3A1D-4ADA-9C19-2B9BC6B67206}" type="presParOf" srcId="{6AD4DB72-D469-41B4-83FD-83F660DD3F8B}" destId="{F30BD7D3-774E-4441-B8B4-5673E03B7E5C}" srcOrd="1" destOrd="0" presId="urn:microsoft.com/office/officeart/2005/8/layout/orgChart1"/>
    <dgm:cxn modelId="{A4EC8277-00DD-4185-88B0-018F5D5C1899}" type="presParOf" srcId="{6AD4DB72-D469-41B4-83FD-83F660DD3F8B}" destId="{B6234D5C-EAF2-43CF-867D-6CFB812E5C12}" srcOrd="2" destOrd="0" presId="urn:microsoft.com/office/officeart/2005/8/layout/orgChart1"/>
    <dgm:cxn modelId="{6A6BAA52-45C2-4A6D-ACA6-6ACA02F398B6}" type="presParOf" srcId="{89F8CF70-B6F4-4D49-9894-95FAB80B7BD4}" destId="{AFEBEC94-E7EA-4B76-A021-1D5E3D3EB125}" srcOrd="6" destOrd="0" presId="urn:microsoft.com/office/officeart/2005/8/layout/orgChart1"/>
    <dgm:cxn modelId="{BF659DF0-5439-40BC-9A03-3FCD63BB8F34}" type="presParOf" srcId="{89F8CF70-B6F4-4D49-9894-95FAB80B7BD4}" destId="{596C8697-B8C7-4B48-8FBC-26E42026B771}" srcOrd="7" destOrd="0" presId="urn:microsoft.com/office/officeart/2005/8/layout/orgChart1"/>
    <dgm:cxn modelId="{D882B64D-F0C0-4A89-9A21-4C8A4E98EB85}" type="presParOf" srcId="{596C8697-B8C7-4B48-8FBC-26E42026B771}" destId="{1C6FA530-DF21-4EBB-AEA3-AE3C5022E4D3}" srcOrd="0" destOrd="0" presId="urn:microsoft.com/office/officeart/2005/8/layout/orgChart1"/>
    <dgm:cxn modelId="{ECDA9781-8D54-4314-B6D8-2B35A26034AE}" type="presParOf" srcId="{1C6FA530-DF21-4EBB-AEA3-AE3C5022E4D3}" destId="{6D997151-A51B-486F-980C-B06D3875918C}" srcOrd="0" destOrd="0" presId="urn:microsoft.com/office/officeart/2005/8/layout/orgChart1"/>
    <dgm:cxn modelId="{7B5E273E-C679-42F3-9FDE-EB98E9598409}" type="presParOf" srcId="{1C6FA530-DF21-4EBB-AEA3-AE3C5022E4D3}" destId="{E182A4F4-27EE-4E6A-8D16-B3993638AFE1}" srcOrd="1" destOrd="0" presId="urn:microsoft.com/office/officeart/2005/8/layout/orgChart1"/>
    <dgm:cxn modelId="{6BF9E112-862A-4D74-8022-C2AC1540E227}" type="presParOf" srcId="{596C8697-B8C7-4B48-8FBC-26E42026B771}" destId="{A1725BCB-2B54-4ACE-89C6-38E40CCB6FF8}" srcOrd="1" destOrd="0" presId="urn:microsoft.com/office/officeart/2005/8/layout/orgChart1"/>
    <dgm:cxn modelId="{92B1E769-9216-4249-A027-D58436C45B51}" type="presParOf" srcId="{596C8697-B8C7-4B48-8FBC-26E42026B771}" destId="{5CDACD06-7B0A-47C8-8E1F-58DF0B66940A}" srcOrd="2" destOrd="0" presId="urn:microsoft.com/office/officeart/2005/8/layout/orgChart1"/>
    <dgm:cxn modelId="{47C008A1-1C8E-4A1D-8082-7B1831B68B2D}" type="presParOf" srcId="{AD20C1DD-8719-4E60-8033-06C3A790BA9C}" destId="{F35DC030-36F2-412E-8BDB-7109A6B21F7B}" srcOrd="2" destOrd="0" presId="urn:microsoft.com/office/officeart/2005/8/layout/orgChart1"/>
    <dgm:cxn modelId="{75A02E77-B4DD-441E-8586-19B052BC8874}" type="presParOf" srcId="{8D1A414D-D43A-4162-B67B-88BA51E732C9}" destId="{E4491A6F-57E2-4E98-908E-608E92BF625F}" srcOrd="10" destOrd="0" presId="urn:microsoft.com/office/officeart/2005/8/layout/orgChart1"/>
    <dgm:cxn modelId="{D644D1F3-71D6-4CFE-92CE-DF1CF5C72245}" type="presParOf" srcId="{8D1A414D-D43A-4162-B67B-88BA51E732C9}" destId="{027E116C-33F2-401E-96F4-D71F477AE1B7}" srcOrd="11" destOrd="0" presId="urn:microsoft.com/office/officeart/2005/8/layout/orgChart1"/>
    <dgm:cxn modelId="{4960E436-FC8D-4FF3-BB09-6F17C2676B65}" type="presParOf" srcId="{027E116C-33F2-401E-96F4-D71F477AE1B7}" destId="{59868CF4-D46C-4FB5-9420-CBC308FB5A64}" srcOrd="0" destOrd="0" presId="urn:microsoft.com/office/officeart/2005/8/layout/orgChart1"/>
    <dgm:cxn modelId="{419321EB-7BAF-4642-9AD3-51583C92625A}" type="presParOf" srcId="{59868CF4-D46C-4FB5-9420-CBC308FB5A64}" destId="{8F4192E3-CA0B-41C1-B9C3-B74B70501C66}" srcOrd="0" destOrd="0" presId="urn:microsoft.com/office/officeart/2005/8/layout/orgChart1"/>
    <dgm:cxn modelId="{48295275-DB73-4A7B-B10A-41AEF70FE833}" type="presParOf" srcId="{59868CF4-D46C-4FB5-9420-CBC308FB5A64}" destId="{0EEA80F2-09B0-43EE-A575-1B21B900E21F}" srcOrd="1" destOrd="0" presId="urn:microsoft.com/office/officeart/2005/8/layout/orgChart1"/>
    <dgm:cxn modelId="{70F86821-10B2-43D9-9E63-7CF8C2608070}" type="presParOf" srcId="{027E116C-33F2-401E-96F4-D71F477AE1B7}" destId="{BE408CFA-5AC5-4391-B46A-BA929955480E}" srcOrd="1" destOrd="0" presId="urn:microsoft.com/office/officeart/2005/8/layout/orgChart1"/>
    <dgm:cxn modelId="{47496439-6D41-4962-AEE3-60886B5A22FC}" type="presParOf" srcId="{BE408CFA-5AC5-4391-B46A-BA929955480E}" destId="{DB4EC528-D32B-4736-B293-4C65A85901BB}" srcOrd="0" destOrd="0" presId="urn:microsoft.com/office/officeart/2005/8/layout/orgChart1"/>
    <dgm:cxn modelId="{DD37F26D-FA2F-467C-8C3C-37707A66306D}" type="presParOf" srcId="{BE408CFA-5AC5-4391-B46A-BA929955480E}" destId="{0837EF41-CDF7-4114-B50E-B92F817A1735}" srcOrd="1" destOrd="0" presId="urn:microsoft.com/office/officeart/2005/8/layout/orgChart1"/>
    <dgm:cxn modelId="{622B2B24-E754-475D-A493-CA3534C0BE05}" type="presParOf" srcId="{0837EF41-CDF7-4114-B50E-B92F817A1735}" destId="{CF9FC227-CE9B-469F-AD3D-95BFAE5123D9}" srcOrd="0" destOrd="0" presId="urn:microsoft.com/office/officeart/2005/8/layout/orgChart1"/>
    <dgm:cxn modelId="{9CCF7708-CDD3-4295-A81D-59E462D94EE1}" type="presParOf" srcId="{CF9FC227-CE9B-469F-AD3D-95BFAE5123D9}" destId="{6C227C07-2A92-4DB9-97E8-1D82B7DFDAE0}" srcOrd="0" destOrd="0" presId="urn:microsoft.com/office/officeart/2005/8/layout/orgChart1"/>
    <dgm:cxn modelId="{9F0FD119-9F7B-4C09-9F68-B443818EFF13}" type="presParOf" srcId="{CF9FC227-CE9B-469F-AD3D-95BFAE5123D9}" destId="{91A65946-EA83-42F2-AA0F-518248FD998B}" srcOrd="1" destOrd="0" presId="urn:microsoft.com/office/officeart/2005/8/layout/orgChart1"/>
    <dgm:cxn modelId="{DF9C3681-E1A0-4F81-BF0C-80CB10EA49DF}" type="presParOf" srcId="{0837EF41-CDF7-4114-B50E-B92F817A1735}" destId="{04B95298-71D7-4C91-B3C3-F03CF0237C1A}" srcOrd="1" destOrd="0" presId="urn:microsoft.com/office/officeart/2005/8/layout/orgChart1"/>
    <dgm:cxn modelId="{E16FB162-5E29-494C-8ECB-A2CE708C744D}" type="presParOf" srcId="{0837EF41-CDF7-4114-B50E-B92F817A1735}" destId="{C7F89338-F2D6-4CF7-B078-9E9C4BCA828F}" srcOrd="2" destOrd="0" presId="urn:microsoft.com/office/officeart/2005/8/layout/orgChart1"/>
    <dgm:cxn modelId="{32EA919D-CBCB-4672-ABF2-C5D1ED238698}" type="presParOf" srcId="{BE408CFA-5AC5-4391-B46A-BA929955480E}" destId="{E19DF750-5B73-46C6-AE1F-B0FAC7A60E92}" srcOrd="2" destOrd="0" presId="urn:microsoft.com/office/officeart/2005/8/layout/orgChart1"/>
    <dgm:cxn modelId="{6DD1A40F-416A-4F70-9062-05E053C9ADCF}" type="presParOf" srcId="{BE408CFA-5AC5-4391-B46A-BA929955480E}" destId="{76E00B7F-8FC8-474E-9332-1E626E679250}" srcOrd="3" destOrd="0" presId="urn:microsoft.com/office/officeart/2005/8/layout/orgChart1"/>
    <dgm:cxn modelId="{B25C4AA9-ADD0-4EB5-B467-EF0482DDEDAC}" type="presParOf" srcId="{76E00B7F-8FC8-474E-9332-1E626E679250}" destId="{0EF4BD6C-9A80-4A61-9E8C-28AF432333ED}" srcOrd="0" destOrd="0" presId="urn:microsoft.com/office/officeart/2005/8/layout/orgChart1"/>
    <dgm:cxn modelId="{97DB0DB3-1A82-4F74-8498-FC9301278DD0}" type="presParOf" srcId="{0EF4BD6C-9A80-4A61-9E8C-28AF432333ED}" destId="{A6815C8D-47E5-4278-A058-9F14EBA8E22F}" srcOrd="0" destOrd="0" presId="urn:microsoft.com/office/officeart/2005/8/layout/orgChart1"/>
    <dgm:cxn modelId="{F9C65F18-A88D-4D2D-B02C-4618C576AF7A}" type="presParOf" srcId="{0EF4BD6C-9A80-4A61-9E8C-28AF432333ED}" destId="{075CB9AC-2C97-4409-9A23-FCF6347E372F}" srcOrd="1" destOrd="0" presId="urn:microsoft.com/office/officeart/2005/8/layout/orgChart1"/>
    <dgm:cxn modelId="{28F570BD-58B1-468F-9646-33B344D6227F}" type="presParOf" srcId="{76E00B7F-8FC8-474E-9332-1E626E679250}" destId="{DB82F83B-72E0-4907-BFC9-5B0C24DAD8B3}" srcOrd="1" destOrd="0" presId="urn:microsoft.com/office/officeart/2005/8/layout/orgChart1"/>
    <dgm:cxn modelId="{7809E322-1780-4CE5-AFE6-EADA82C77256}" type="presParOf" srcId="{76E00B7F-8FC8-474E-9332-1E626E679250}" destId="{64254038-7E9F-4B76-9367-FBA34ED26D61}" srcOrd="2" destOrd="0" presId="urn:microsoft.com/office/officeart/2005/8/layout/orgChart1"/>
    <dgm:cxn modelId="{80EF3557-0C3E-4668-88C9-E1086A5DF360}" type="presParOf" srcId="{BE408CFA-5AC5-4391-B46A-BA929955480E}" destId="{A185EE14-50CB-4977-8D2F-5E8A8A9B3845}" srcOrd="4" destOrd="0" presId="urn:microsoft.com/office/officeart/2005/8/layout/orgChart1"/>
    <dgm:cxn modelId="{7D87D5EE-668E-4B1C-8F46-C47F485F303C}" type="presParOf" srcId="{BE408CFA-5AC5-4391-B46A-BA929955480E}" destId="{AB789EAC-BA00-4E90-9A32-ADAF3A95D1C5}" srcOrd="5" destOrd="0" presId="urn:microsoft.com/office/officeart/2005/8/layout/orgChart1"/>
    <dgm:cxn modelId="{E7A8FFE0-BE4E-4D55-A6F7-1EECB6B2FC2C}" type="presParOf" srcId="{AB789EAC-BA00-4E90-9A32-ADAF3A95D1C5}" destId="{975DF163-5D2E-46F6-84AE-EDD80BDA7F98}" srcOrd="0" destOrd="0" presId="urn:microsoft.com/office/officeart/2005/8/layout/orgChart1"/>
    <dgm:cxn modelId="{C202C61E-9F77-4F69-AC00-42B65AD14A0B}" type="presParOf" srcId="{975DF163-5D2E-46F6-84AE-EDD80BDA7F98}" destId="{117F4419-7DDE-4EC0-A2E0-C54952C899D8}" srcOrd="0" destOrd="0" presId="urn:microsoft.com/office/officeart/2005/8/layout/orgChart1"/>
    <dgm:cxn modelId="{9BE5F9DF-4735-4059-B5B7-FE1578BCA1A3}" type="presParOf" srcId="{975DF163-5D2E-46F6-84AE-EDD80BDA7F98}" destId="{D1ADC716-1019-4823-843E-00AD10F05B95}" srcOrd="1" destOrd="0" presId="urn:microsoft.com/office/officeart/2005/8/layout/orgChart1"/>
    <dgm:cxn modelId="{E184C0F2-29EE-4785-BFC2-0C94DDFA0704}" type="presParOf" srcId="{AB789EAC-BA00-4E90-9A32-ADAF3A95D1C5}" destId="{75379670-A6C1-44AD-9266-B8E2B127D8CA}" srcOrd="1" destOrd="0" presId="urn:microsoft.com/office/officeart/2005/8/layout/orgChart1"/>
    <dgm:cxn modelId="{1F2EF0F7-95C4-4C95-8276-535273A4964D}" type="presParOf" srcId="{AB789EAC-BA00-4E90-9A32-ADAF3A95D1C5}" destId="{6F62A563-5621-4189-9225-6900AD799968}" srcOrd="2" destOrd="0" presId="urn:microsoft.com/office/officeart/2005/8/layout/orgChart1"/>
    <dgm:cxn modelId="{9EFCC5F4-50B3-4CD6-86C9-6176226A03C9}" type="presParOf" srcId="{027E116C-33F2-401E-96F4-D71F477AE1B7}" destId="{3E38516A-D267-49D0-98FC-7077B3F850DA}" srcOrd="2" destOrd="0" presId="urn:microsoft.com/office/officeart/2005/8/layout/orgChart1"/>
    <dgm:cxn modelId="{09FE3B10-1248-4C2E-B4E3-E8F11256C89A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AREAS TEMÁTICAS Y LÍNEAS POTENCIALES</a:t>
          </a:r>
          <a:endParaRPr lang="es-ES" sz="90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PROYECTOS CIVILES</a:t>
          </a:r>
          <a:endParaRPr lang="es-ES" sz="9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CONSTRUCCIÓN</a:t>
          </a:r>
          <a:endParaRPr lang="es-ES" sz="9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MANTENIMIENTO PREVENTIVO CORRECTIVO</a:t>
          </a:r>
          <a:endParaRPr lang="es-ES" sz="9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9724A01-07E4-456B-9643-F3C165073CF1}">
      <dgm:prSet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ADMINISTRACIÓN DE OBRAS</a:t>
          </a:r>
          <a:endParaRPr lang="es-ES" sz="900" dirty="0">
            <a:solidFill>
              <a:schemeClr val="tx1"/>
            </a:solidFill>
          </a:endParaRPr>
        </a:p>
      </dgm:t>
    </dgm:pt>
    <dgm:pt modelId="{A5F352CD-4DFD-4FB4-9BD6-5593A78C48EE}" type="parTrans" cxnId="{8BE0FE90-194B-494F-95D3-1A1B210C440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456CE44-5B31-4A25-BB40-E6E087124AC2}">
      <dgm:prSet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RIESGOS Y REDUCCIÓN DE DESASTRES NAT.</a:t>
          </a:r>
          <a:endParaRPr lang="es-ES" sz="900" dirty="0">
            <a:solidFill>
              <a:schemeClr val="tx1"/>
            </a:solidFill>
          </a:endParaRPr>
        </a:p>
      </dgm:t>
    </dgm:pt>
    <dgm:pt modelId="{457EB344-2AB3-42B0-A00B-5CF2046E03AC}" type="par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EDIFICACIONES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VIALIDAD</a:t>
          </a:r>
          <a:endParaRPr lang="es-ES" sz="9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SANITARIAS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ESTRUCTURA DE OBRAS CIVILES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ESTRUCTURA DE OBRAS VIALES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ESTRUCTURA DE OBRAS SANITARIAS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7FFDEC6-254A-4089-A4AE-7594319D010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ESTRUCTURAS DE OBRAS HIDRÁULICAS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7A9AC662-570F-415E-8C9F-D6EE5C1990FB}" type="par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EEEE312-80A4-4A91-9E41-A309FA99FD81}" type="sib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9B82296-3507-4804-8B94-302D62CE95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MATERIALES: ACERO, MADERA, CONCRETO, CONCRETO CELULAR</a:t>
          </a:r>
          <a:endParaRPr lang="es-ES" sz="900" baseline="0" dirty="0">
            <a:solidFill>
              <a:schemeClr val="tx1"/>
            </a:solidFill>
          </a:endParaRPr>
        </a:p>
      </dgm:t>
    </dgm:pt>
    <dgm:pt modelId="{5434FBE2-9179-4337-AD99-C3B92EE7D2D5}" type="par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8AFBEC7-81AB-41B5-9EF8-335CAF5A901A}" type="sib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3460B03-7A9B-4068-8C7E-0C893B6A441D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DESARROLLO DE NUEVAS TECNOLOGÍAS Y MATERIALES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3C95253-DD16-415D-9AAB-BA076EF09D96}" type="parTrans" cxnId="{BCD2CE19-716E-4504-B7A4-8BD1B66802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ED1DAF3-40A4-4F53-9EC3-E685B236036C}" type="sibTrans" cxnId="{BCD2CE19-716E-4504-B7A4-8BD1B66802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OBRAS CIVILES, VIALES, SANITARIAS, HIDRÁUL. Y DEL AMB.</a:t>
          </a:r>
          <a:endParaRPr lang="es-ES" sz="9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NORMATIVAS DE SEGURIDAD</a:t>
          </a:r>
          <a:endParaRPr lang="es-ES" sz="9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193E7F6-50EE-4395-96D0-486238DC7F61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REHABILITACIÓN DE EDIFICACIONES (COLONIALES)</a:t>
          </a:r>
          <a:endParaRPr lang="es-ES" sz="900" baseline="0" dirty="0">
            <a:solidFill>
              <a:schemeClr val="tx1"/>
            </a:solidFill>
          </a:endParaRPr>
        </a:p>
      </dgm:t>
    </dgm:pt>
    <dgm:pt modelId="{38B1CEF8-1497-4525-9DC5-94C429AE9828}" type="parTrans" cxnId="{2E9E617D-CC95-4BF8-B27B-9ACE412F22B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7B13698-6A5D-47D0-BC4A-B2B2EBA9C9E9}" type="sibTrans" cxnId="{2E9E617D-CC95-4BF8-B27B-9ACE412F22B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53BC44D-7494-4F9E-BE82-55E9B1602D27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MANEJOS, ALMACÉN Y DISPOSICIÓN DE DESECHOS NAT. Y TOXICOS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60D3E5D2-C4C9-4446-99A7-BBB894186F35}" type="parTrans" cxnId="{3A821BBE-470A-4716-A8F9-8B14CA48D00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4AEA642-B33A-4E6B-9C3E-3C942D21E88B}" type="sibTrans" cxnId="{3A821BBE-470A-4716-A8F9-8B14CA48D00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0CCE908-112E-4307-9443-4F0ECF18597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CONSERVACIÓN DE PARQUES Y CUENCAS HIDROLÓGICAS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73CBFCCE-09C5-4BAF-BEBE-FDA08FB964E9}" type="parTrans" cxnId="{A2363139-B4B5-4C60-8590-0F65CF994CD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373368D-74E7-4D9F-B6E2-B65AB960229E}" type="sibTrans" cxnId="{A2363139-B4B5-4C60-8590-0F65CF994CD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2BE79F4-19B2-4379-AFEC-BABE4FFA0CA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GERENCIA DE OBRAS CIVILES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197569C8-D3DD-4B4D-9711-C4E3482D4805}" type="parTrans" cxnId="{6FD16AB1-3F90-4C62-9B44-5187EF84FC7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495618B-31F6-4923-97DD-C1EE7E159753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INSPECCIÓN Y SUPERVISIÓN DE OBRAS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4B08358E-362D-421C-BAB9-F01609B2C6B0}" type="parTrans" cxnId="{9942EF15-3F64-4ED5-96F8-69C7BBF5A5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C7221A4-F1E7-483E-9F21-64102C8AF0F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PLANIFICACIÓN Y CATASTRO URBANO</a:t>
          </a:r>
          <a:endParaRPr lang="es-ES" sz="900" baseline="0" dirty="0">
            <a:solidFill>
              <a:schemeClr val="tx1"/>
            </a:solidFill>
          </a:endParaRPr>
        </a:p>
      </dgm:t>
    </dgm:pt>
    <dgm:pt modelId="{99F0F40A-761E-47BB-AE2F-FDD1A0D7336A}" type="parTrans" cxnId="{B0AE1823-719E-4055-9C1B-606AA35B14C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C8C1962-BEF4-469B-ACD5-E83CFCF84F03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SISMOS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5500FF39-3E3E-426D-96EF-6F36E23DFA7E}" type="par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039F6D9-4492-4C74-B988-6050C55DECEE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INUNDACIONES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B09B5C5A-D049-4DF7-963C-16663191B564}" type="par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B06F1FC-9356-49EA-8B6E-11F735DA6D8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VIENTOS Y HURACANES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F87E4A0C-F0E1-4780-BBAC-7405EFEFE365}" type="par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D11E537-F8F2-41C4-8EF2-B2961C96EFB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EVALUACIÓN DE EDIFICACIONES Y ESTRUCTURAS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A095EAE-0089-4029-8F48-2970EBFE6E54}" type="parTrans" cxnId="{D6BCFDAC-F455-4C8A-B39F-309BFF4564F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8465062-4F44-4725-B58A-16E8B7EBF34F}" type="sibTrans" cxnId="{D6BCFDAC-F455-4C8A-B39F-309BFF4564F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12C1DE9-A968-4103-9901-EC91E9E342EF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NORMATIVAS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92C2BF3-C233-4F2D-9BDB-75F00F612286}" type="parTrans" cxnId="{5549252F-8DD0-4B86-80A8-72B3FBA9DFD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2334018-BE83-404D-B2B7-316E4C9399CC}" type="sibTrans" cxnId="{5549252F-8DD0-4B86-80A8-72B3FBA9DFD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A099334-4AC5-4744-8FBD-F58528659CF4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HIDRÁULICA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03B7ADFD-B761-49B3-94AD-CE8E59B83C61}" type="parTrans" cxnId="{F2400025-695C-4247-9393-41449B9AE9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68C3363-7DDD-4F56-B958-09F33E34DDBF}" type="sibTrans" cxnId="{F2400025-695C-4247-9393-41449B9AE9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173BC0D-4294-4D34-9D43-274C76D201F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URBANISMO</a:t>
          </a:r>
          <a:endParaRPr lang="es-ES" sz="900" baseline="0" dirty="0">
            <a:solidFill>
              <a:schemeClr val="tx1"/>
            </a:solidFill>
          </a:endParaRPr>
        </a:p>
      </dgm:t>
    </dgm:pt>
    <dgm:pt modelId="{44607794-6F60-48DE-95B9-95103AEF226F}" type="parTrans" cxnId="{5E18F27D-F296-4347-A3A1-0430327C706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88F231A-42D9-4B3D-9842-D9F9559728A3}" type="sibTrans" cxnId="{5E18F27D-F296-4347-A3A1-0430327C706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82D2B3C-39D4-4BF1-86C3-9680A20B5542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DESARROLLO AREAS TURÍSTICAS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AE0BBEAB-69B9-4D6C-A43E-B0191F42F5B0}" type="parTrans" cxnId="{7C06E8E0-5E83-4A37-AA94-120E642CDDCF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6F6122D-B714-4CFE-BEC0-A9E51A9D6256}" type="sibTrans" cxnId="{7C06E8E0-5E83-4A37-AA94-120E642CDDCF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2523E3F-1878-4240-A889-90055902A0E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AMBIENTAL</a:t>
          </a:r>
          <a:endParaRPr lang="es-ES" sz="900" baseline="0" dirty="0">
            <a:solidFill>
              <a:schemeClr val="tx1"/>
            </a:solidFill>
          </a:endParaRPr>
        </a:p>
      </dgm:t>
    </dgm:pt>
    <dgm:pt modelId="{E1AFCC91-B93B-4821-ADFE-9E74E48D4474}" type="parTrans" cxnId="{385CB4E3-B546-437A-974B-549D75F2965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01FD322-D8CB-4088-8B51-CC71382AC286}" type="sibTrans" cxnId="{385CB4E3-B546-437A-974B-549D75F2965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E1032C2-33C2-4DC9-B8AD-1099CB6DF871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SUELOS, ESTUDIO, FUNDACIONES, PILOTES.</a:t>
          </a:r>
          <a:endParaRPr lang="es-ES" sz="900" baseline="0" dirty="0">
            <a:solidFill>
              <a:schemeClr val="tx1"/>
            </a:solidFill>
          </a:endParaRPr>
        </a:p>
      </dgm:t>
    </dgm:pt>
    <dgm:pt modelId="{4BAACD9E-46F1-4772-9897-8FDAFADF43D8}" type="parTrans" cxnId="{A8334F5D-071A-40F1-8AC5-AE9A85580A4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651C794-DE37-4800-BD04-22F730492FF8}" type="sibTrans" cxnId="{A8334F5D-071A-40F1-8AC5-AE9A85580A4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64469A6-BC7D-46A3-A999-3511E05AF591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CONTAMINACIÓN DEL AMBIENTE</a:t>
          </a:r>
          <a:endParaRPr lang="es-ES" sz="900" baseline="0" dirty="0">
            <a:solidFill>
              <a:schemeClr val="tx1"/>
            </a:solidFill>
          </a:endParaRPr>
        </a:p>
      </dgm:t>
    </dgm:pt>
    <dgm:pt modelId="{6B005AA3-9C5F-4354-A84B-1D283E653E10}" type="parTrans" cxnId="{B31A32BA-FA8C-4BBD-9596-F8EE6794DF4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470C3B3-3091-4FD9-A213-A592117A921B}" type="sibTrans" cxnId="{B31A32BA-FA8C-4BBD-9596-F8EE6794DF42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DFDA899-147C-4D7B-B2A9-D14F19A046D7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AVALÚO INMOBILIARIO E INDUSTRIAL</a:t>
          </a:r>
          <a:endParaRPr lang="es-ES" sz="900" baseline="0" dirty="0">
            <a:solidFill>
              <a:schemeClr val="tx1"/>
            </a:solidFill>
          </a:endParaRPr>
        </a:p>
      </dgm:t>
    </dgm:pt>
    <dgm:pt modelId="{5341B9AB-C596-4ACC-9559-802755D5719B}" type="parTrans" cxnId="{3E42508B-8EC1-4BB5-935B-C7F9E2F3714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9409518-0884-48F5-A7D1-EF863F1EE35E}" type="sibTrans" cxnId="{3E42508B-8EC1-4BB5-935B-C7F9E2F3714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1A41190-E08D-47A7-907D-E384A11C953A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NORMATIVAS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9C92BC2E-578D-46AC-8C45-6CC988411803}" type="parTrans" cxnId="{4D8AA779-CB94-4C02-AD83-92D529EDFCC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CDF1DB7-FE9D-4F6B-B1EF-99C117D0CDE5}" type="sibTrans" cxnId="{4D8AA779-CB94-4C02-AD83-92D529EDFCC1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322EA51-CF8F-45E5-9B79-BA2A7EEBF0C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PLANES DE CONTINGENCIA</a:t>
          </a:r>
          <a:endParaRPr lang="es-ES" sz="900" baseline="0" dirty="0">
            <a:solidFill>
              <a:schemeClr val="tx1"/>
            </a:solidFill>
          </a:endParaRPr>
        </a:p>
      </dgm:t>
    </dgm:pt>
    <dgm:pt modelId="{14F236D4-9FDC-49A0-8C0C-0053DB0D0F75}" type="parTrans" cxnId="{FB773EBC-CAF8-44D4-8C24-7585BB51D8B5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874DE6D-E916-417A-9E00-08A3BC999369}" type="sibTrans" cxnId="{FB773EBC-CAF8-44D4-8C24-7585BB51D8B5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VE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93529" custScaleY="215398" custLinFactY="-24311" custLinFactNeighborX="345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VE"/>
        </a:p>
      </dgm:t>
    </dgm:pt>
    <dgm:pt modelId="{55D89B50-A497-4619-866C-90B8857D3459}" type="pres">
      <dgm:prSet presAssocID="{78E0E884-44BC-47FB-BF56-FB6AC7A38B0A}" presName="Name37" presStyleLbl="parChTrans1D2" presStyleIdx="0" presStyleCnt="5" custSzX="6665432" custSzY="1117096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VE"/>
        </a:p>
      </dgm:t>
    </dgm:pt>
    <dgm:pt modelId="{8787648C-F94D-4AF7-BECA-A758DE561223}" type="pres">
      <dgm:prSet presAssocID="{8C262133-7EA4-486E-8DF6-14F672DF124B}" presName="rootText" presStyleLbl="node2" presStyleIdx="0" presStyleCnt="5" custScaleX="287440" custScaleY="157813" custLinFactNeighborX="-111" custLinFactNeighborY="94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5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VE"/>
        </a:p>
      </dgm:t>
    </dgm:pt>
    <dgm:pt modelId="{02185363-C286-4F99-91E9-9D114693BD3C}" type="pres">
      <dgm:prSet presAssocID="{D9CFB7BD-65D0-44DA-A669-5162B3F6DA6F}" presName="Name37" presStyleLbl="parChTrans1D3" presStyleIdx="0" presStyleCnt="31" custSzX="243379" custSzY="1369543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VE"/>
        </a:p>
      </dgm:t>
    </dgm:pt>
    <dgm:pt modelId="{808363DB-D5BC-411F-BE7D-155BEB806DBB}" type="pres">
      <dgm:prSet presAssocID="{7FA46DD5-16B6-414E-A02E-DF9286CD0435}" presName="rootText" presStyleLbl="node3" presStyleIdx="0" presStyleCnt="31" custScaleX="258636" custScaleY="142279" custLinFactNeighborX="-10016" custLinFactNeighborY="714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31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VE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VE"/>
        </a:p>
      </dgm:t>
    </dgm:pt>
    <dgm:pt modelId="{8303009B-2A33-4182-A384-AC625DE85614}" type="pres">
      <dgm:prSet presAssocID="{3C338167-7732-4B02-8F6B-C569E210560B}" presName="Name37" presStyleLbl="parChTrans1D3" presStyleIdx="1" presStyleCnt="31" custSzX="243379" custSzY="2484272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VE"/>
        </a:p>
      </dgm:t>
    </dgm:pt>
    <dgm:pt modelId="{09BC563B-2672-4387-9A96-32EBF4CC8B53}" type="pres">
      <dgm:prSet presAssocID="{F9EBB4B6-3901-463B-B987-3BECF54962B0}" presName="rootText" presStyleLbl="node3" presStyleIdx="1" presStyleCnt="31" custScaleX="258636" custScaleY="142279" custLinFactNeighborX="-10016" custLinFactNeighborY="587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31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VE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VE"/>
        </a:p>
      </dgm:t>
    </dgm:pt>
    <dgm:pt modelId="{8B0A9F61-2D30-4B0A-B2D4-F58AE81583B3}" type="pres">
      <dgm:prSet presAssocID="{CA9DD852-1B92-4013-8796-699E4EFC24B2}" presName="Name37" presStyleLbl="parChTrans1D3" presStyleIdx="2" presStyleCnt="31" custSzX="243379" custSzY="3621139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VE"/>
        </a:p>
      </dgm:t>
    </dgm:pt>
    <dgm:pt modelId="{739F3A67-5890-4DC2-AB50-739742FD917D}" type="pres">
      <dgm:prSet presAssocID="{47217040-3296-4E5F-9D66-98B006D2726F}" presName="rootText" presStyleLbl="node3" presStyleIdx="2" presStyleCnt="31" custScaleX="258636" custScaleY="142279" custLinFactNeighborX="-10016" custLinFactNeighborY="606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31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VE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VE"/>
        </a:p>
      </dgm:t>
    </dgm:pt>
    <dgm:pt modelId="{471AC74D-77EC-44F0-B844-A8AE3EED99B7}" type="pres">
      <dgm:prSet presAssocID="{03B7ADFD-B761-49B3-94AD-CE8E59B83C61}" presName="Name37" presStyleLbl="parChTrans1D3" presStyleIdx="3" presStyleCnt="31" custSzX="243379" custSzY="4856835"/>
      <dgm:spPr/>
      <dgm:t>
        <a:bodyPr/>
        <a:lstStyle/>
        <a:p>
          <a:endParaRPr lang="es-ES"/>
        </a:p>
      </dgm:t>
    </dgm:pt>
    <dgm:pt modelId="{89472C83-8A16-42C1-8E15-AAC3E6FD8BCC}" type="pres">
      <dgm:prSet presAssocID="{FA099334-4AC5-4744-8FBD-F58528659C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ED3A275-262A-476E-B591-80DAAD9F9771}" type="pres">
      <dgm:prSet presAssocID="{FA099334-4AC5-4744-8FBD-F58528659CF4}" presName="rootComposite" presStyleCnt="0"/>
      <dgm:spPr/>
      <dgm:t>
        <a:bodyPr/>
        <a:lstStyle/>
        <a:p>
          <a:endParaRPr lang="es-VE"/>
        </a:p>
      </dgm:t>
    </dgm:pt>
    <dgm:pt modelId="{C15B4DF2-209B-4460-99D7-0B4AA08D5239}" type="pres">
      <dgm:prSet presAssocID="{FA099334-4AC5-4744-8FBD-F58528659CF4}" presName="rootText" presStyleLbl="node3" presStyleIdx="3" presStyleCnt="31" custScaleX="258636" custScaleY="142279" custLinFactNeighborX="-10016" custLinFactNeighborY="4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E6F422-11CD-41E8-AB85-33F6C15F1B35}" type="pres">
      <dgm:prSet presAssocID="{FA099334-4AC5-4744-8FBD-F58528659CF4}" presName="rootConnector" presStyleLbl="node3" presStyleIdx="3" presStyleCnt="31"/>
      <dgm:spPr/>
      <dgm:t>
        <a:bodyPr/>
        <a:lstStyle/>
        <a:p>
          <a:endParaRPr lang="es-ES"/>
        </a:p>
      </dgm:t>
    </dgm:pt>
    <dgm:pt modelId="{2C83D6B3-669C-4061-BC4F-9DC7A54352DF}" type="pres">
      <dgm:prSet presAssocID="{FA099334-4AC5-4744-8FBD-F58528659CF4}" presName="hierChild4" presStyleCnt="0"/>
      <dgm:spPr/>
      <dgm:t>
        <a:bodyPr/>
        <a:lstStyle/>
        <a:p>
          <a:endParaRPr lang="es-VE"/>
        </a:p>
      </dgm:t>
    </dgm:pt>
    <dgm:pt modelId="{ECC0CF05-0E5E-4F41-B66D-F82D7295D588}" type="pres">
      <dgm:prSet presAssocID="{FA099334-4AC5-4744-8FBD-F58528659CF4}" presName="hierChild5" presStyleCnt="0"/>
      <dgm:spPr/>
      <dgm:t>
        <a:bodyPr/>
        <a:lstStyle/>
        <a:p>
          <a:endParaRPr lang="es-VE"/>
        </a:p>
      </dgm:t>
    </dgm:pt>
    <dgm:pt modelId="{CF8436EF-B95D-437D-BF18-A3575AD9095F}" type="pres">
      <dgm:prSet presAssocID="{44607794-6F60-48DE-95B9-95103AEF226F}" presName="Name37" presStyleLbl="parChTrans1D3" presStyleIdx="4" presStyleCnt="31" custSzX="243379" custSzY="6092532"/>
      <dgm:spPr/>
      <dgm:t>
        <a:bodyPr/>
        <a:lstStyle/>
        <a:p>
          <a:endParaRPr lang="es-ES"/>
        </a:p>
      </dgm:t>
    </dgm:pt>
    <dgm:pt modelId="{B2647497-111B-40EE-A1FF-7531B879FC2B}" type="pres">
      <dgm:prSet presAssocID="{3173BC0D-4294-4D34-9D43-274C76D201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AE02539A-1883-4DFB-97F0-C736F3D53A23}" type="pres">
      <dgm:prSet presAssocID="{3173BC0D-4294-4D34-9D43-274C76D201FB}" presName="rootComposite" presStyleCnt="0"/>
      <dgm:spPr/>
      <dgm:t>
        <a:bodyPr/>
        <a:lstStyle/>
        <a:p>
          <a:endParaRPr lang="es-VE"/>
        </a:p>
      </dgm:t>
    </dgm:pt>
    <dgm:pt modelId="{51162016-8ED6-4116-9E8A-D35248188FF3}" type="pres">
      <dgm:prSet presAssocID="{3173BC0D-4294-4D34-9D43-274C76D201FB}" presName="rootText" presStyleLbl="node3" presStyleIdx="4" presStyleCnt="31" custScaleX="258636" custScaleY="142279" custLinFactNeighborX="-10016" custLinFactNeighborY="358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85D5DA-64A9-4E7C-B7AE-25E3E8A25B0D}" type="pres">
      <dgm:prSet presAssocID="{3173BC0D-4294-4D34-9D43-274C76D201FB}" presName="rootConnector" presStyleLbl="node3" presStyleIdx="4" presStyleCnt="31"/>
      <dgm:spPr/>
      <dgm:t>
        <a:bodyPr/>
        <a:lstStyle/>
        <a:p>
          <a:endParaRPr lang="es-ES"/>
        </a:p>
      </dgm:t>
    </dgm:pt>
    <dgm:pt modelId="{DE113300-CA3F-4982-9806-34E317AE4A3D}" type="pres">
      <dgm:prSet presAssocID="{3173BC0D-4294-4D34-9D43-274C76D201FB}" presName="hierChild4" presStyleCnt="0"/>
      <dgm:spPr/>
      <dgm:t>
        <a:bodyPr/>
        <a:lstStyle/>
        <a:p>
          <a:endParaRPr lang="es-VE"/>
        </a:p>
      </dgm:t>
    </dgm:pt>
    <dgm:pt modelId="{D5C31F30-67A4-409D-BF4D-2A64D6EC9C7D}" type="pres">
      <dgm:prSet presAssocID="{3173BC0D-4294-4D34-9D43-274C76D201FB}" presName="hierChild5" presStyleCnt="0"/>
      <dgm:spPr/>
      <dgm:t>
        <a:bodyPr/>
        <a:lstStyle/>
        <a:p>
          <a:endParaRPr lang="es-VE"/>
        </a:p>
      </dgm:t>
    </dgm:pt>
    <dgm:pt modelId="{0F3E140B-B3B9-4E37-B52C-95E81E5E068F}" type="pres">
      <dgm:prSet presAssocID="{AE0BBEAB-69B9-4D6C-A43E-B0191F42F5B0}" presName="Name37" presStyleLbl="parChTrans1D3" presStyleIdx="5" presStyleCnt="31" custSzX="243379" custSzY="7524185"/>
      <dgm:spPr/>
      <dgm:t>
        <a:bodyPr/>
        <a:lstStyle/>
        <a:p>
          <a:endParaRPr lang="es-ES"/>
        </a:p>
      </dgm:t>
    </dgm:pt>
    <dgm:pt modelId="{68EC42F3-2748-4141-A237-6F4DD2438092}" type="pres">
      <dgm:prSet presAssocID="{582D2B3C-39D4-4BF1-86C3-9680A20B55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AC096EBF-3A43-48BF-92F7-C93306AAB07F}" type="pres">
      <dgm:prSet presAssocID="{582D2B3C-39D4-4BF1-86C3-9680A20B5542}" presName="rootComposite" presStyleCnt="0"/>
      <dgm:spPr/>
      <dgm:t>
        <a:bodyPr/>
        <a:lstStyle/>
        <a:p>
          <a:endParaRPr lang="es-VE"/>
        </a:p>
      </dgm:t>
    </dgm:pt>
    <dgm:pt modelId="{0740054F-0D2A-4F5F-B037-A1285BFD6F89}" type="pres">
      <dgm:prSet presAssocID="{582D2B3C-39D4-4BF1-86C3-9680A20B5542}" presName="rootText" presStyleLbl="node3" presStyleIdx="5" presStyleCnt="31" custScaleX="258636" custScaleY="234926" custLinFactNeighborX="-10016" custLinFactNeighborY="40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29EB2-C72A-4ADC-845F-E3B4122FB517}" type="pres">
      <dgm:prSet presAssocID="{582D2B3C-39D4-4BF1-86C3-9680A20B5542}" presName="rootConnector" presStyleLbl="node3" presStyleIdx="5" presStyleCnt="31"/>
      <dgm:spPr/>
      <dgm:t>
        <a:bodyPr/>
        <a:lstStyle/>
        <a:p>
          <a:endParaRPr lang="es-ES"/>
        </a:p>
      </dgm:t>
    </dgm:pt>
    <dgm:pt modelId="{8F8C3CD5-9D37-490A-9889-500CC6D1BC71}" type="pres">
      <dgm:prSet presAssocID="{582D2B3C-39D4-4BF1-86C3-9680A20B5542}" presName="hierChild4" presStyleCnt="0"/>
      <dgm:spPr/>
      <dgm:t>
        <a:bodyPr/>
        <a:lstStyle/>
        <a:p>
          <a:endParaRPr lang="es-VE"/>
        </a:p>
      </dgm:t>
    </dgm:pt>
    <dgm:pt modelId="{B74E38C1-A38F-4C16-B0FE-A5AC493A32D0}" type="pres">
      <dgm:prSet presAssocID="{582D2B3C-39D4-4BF1-86C3-9680A20B5542}" presName="hierChild5" presStyleCnt="0"/>
      <dgm:spPr/>
      <dgm:t>
        <a:bodyPr/>
        <a:lstStyle/>
        <a:p>
          <a:endParaRPr lang="es-VE"/>
        </a:p>
      </dgm:t>
    </dgm:pt>
    <dgm:pt modelId="{2955CB5F-A2AB-4762-BF87-3DA8BE543FD7}" type="pres">
      <dgm:prSet presAssocID="{E1AFCC91-B93B-4821-ADFE-9E74E48D4474}" presName="Name37" presStyleLbl="parChTrans1D3" presStyleIdx="6" presStyleCnt="31" custSzX="243379" custSzY="8964146"/>
      <dgm:spPr/>
      <dgm:t>
        <a:bodyPr/>
        <a:lstStyle/>
        <a:p>
          <a:endParaRPr lang="es-ES"/>
        </a:p>
      </dgm:t>
    </dgm:pt>
    <dgm:pt modelId="{F68EFDB4-A5FA-46BE-99EC-42ACE8CD00CC}" type="pres">
      <dgm:prSet presAssocID="{92523E3F-1878-4240-A889-90055902A0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CCEDC6B-7983-410F-AFE9-0EFF2DE57C05}" type="pres">
      <dgm:prSet presAssocID="{92523E3F-1878-4240-A889-90055902A0E6}" presName="rootComposite" presStyleCnt="0"/>
      <dgm:spPr/>
      <dgm:t>
        <a:bodyPr/>
        <a:lstStyle/>
        <a:p>
          <a:endParaRPr lang="es-VE"/>
        </a:p>
      </dgm:t>
    </dgm:pt>
    <dgm:pt modelId="{240306D4-F0A9-4450-8EC7-E0E1CBA0E830}" type="pres">
      <dgm:prSet presAssocID="{92523E3F-1878-4240-A889-90055902A0E6}" presName="rootText" presStyleLbl="node3" presStyleIdx="6" presStyleCnt="31" custScaleX="258636" custScaleY="142279" custLinFactNeighborX="-10016" custLinFactNeighborY="4347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A60B59-33CE-440E-B9B3-F5526410569B}" type="pres">
      <dgm:prSet presAssocID="{92523E3F-1878-4240-A889-90055902A0E6}" presName="rootConnector" presStyleLbl="node3" presStyleIdx="6" presStyleCnt="31"/>
      <dgm:spPr/>
      <dgm:t>
        <a:bodyPr/>
        <a:lstStyle/>
        <a:p>
          <a:endParaRPr lang="es-ES"/>
        </a:p>
      </dgm:t>
    </dgm:pt>
    <dgm:pt modelId="{85B497FB-D403-4DA9-B56E-E8CCE6E0E0D1}" type="pres">
      <dgm:prSet presAssocID="{92523E3F-1878-4240-A889-90055902A0E6}" presName="hierChild4" presStyleCnt="0"/>
      <dgm:spPr/>
      <dgm:t>
        <a:bodyPr/>
        <a:lstStyle/>
        <a:p>
          <a:endParaRPr lang="es-VE"/>
        </a:p>
      </dgm:t>
    </dgm:pt>
    <dgm:pt modelId="{CD71CBBB-5939-46FC-BD3E-03B38A7EB0A5}" type="pres">
      <dgm:prSet presAssocID="{92523E3F-1878-4240-A889-90055902A0E6}" presName="hierChild5" presStyleCnt="0"/>
      <dgm:spPr/>
      <dgm:t>
        <a:bodyPr/>
        <a:lstStyle/>
        <a:p>
          <a:endParaRPr lang="es-VE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VE"/>
        </a:p>
      </dgm:t>
    </dgm:pt>
    <dgm:pt modelId="{35AE3D1C-DCF9-4EF5-91B6-B7E61C7FC131}" type="pres">
      <dgm:prSet presAssocID="{FFF215A7-CBBA-4C9E-82C6-996C53AB50ED}" presName="Name37" presStyleLbl="parChTrans1D2" presStyleIdx="1" presStyleCnt="5" custSzX="4122772" custSzY="1117096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VE"/>
        </a:p>
      </dgm:t>
    </dgm:pt>
    <dgm:pt modelId="{A01756B7-9F13-48A2-8E4D-47B7E903EC85}" type="pres">
      <dgm:prSet presAssocID="{2F3A0A8B-9E50-456A-9BF6-F0722D8ACCE0}" presName="rootText" presStyleLbl="node2" presStyleIdx="1" presStyleCnt="5" custScaleX="277757" custScaleY="157813" custLinFactNeighborX="21720" custLinFactNeighborY="28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5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VE"/>
        </a:p>
      </dgm:t>
    </dgm:pt>
    <dgm:pt modelId="{5030EF24-BC2C-4279-BE65-29C42B39ABAB}" type="pres">
      <dgm:prSet presAssocID="{8CB98EB7-DAC1-4E26-8010-96C9A3DF9468}" presName="Name37" presStyleLbl="parChTrans1D3" presStyleIdx="7" presStyleCnt="31" custSzX="243379" custSzY="1085652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VE"/>
        </a:p>
      </dgm:t>
    </dgm:pt>
    <dgm:pt modelId="{D5AEA2C1-DF56-4341-8A19-FBBC466921B8}" type="pres">
      <dgm:prSet presAssocID="{7D6AB61A-3A65-4008-A9D9-180A98347C3C}" presName="rootText" presStyleLbl="node3" presStyleIdx="7" presStyleCnt="31" custScaleX="345687" custScaleY="171049" custLinFactNeighborX="4257" custLinFactNeighborY="77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7" presStyleCnt="31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VE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VE"/>
        </a:p>
      </dgm:t>
    </dgm:pt>
    <dgm:pt modelId="{7249C5D8-9F39-4597-A785-0179CA7B4E61}" type="pres">
      <dgm:prSet presAssocID="{0AA3C783-7A29-411C-AC6B-F4C8B15BE174}" presName="Name37" presStyleLbl="parChTrans1D3" presStyleIdx="8" presStyleCnt="31" custSzX="243379" custSzY="2662086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VE"/>
        </a:p>
      </dgm:t>
    </dgm:pt>
    <dgm:pt modelId="{8DB75B0A-7BA9-44BD-B70A-2FEA2C6CA010}" type="pres">
      <dgm:prSet presAssocID="{75AC53AD-6916-4756-8D20-AB64114C45B5}" presName="rootText" presStyleLbl="node3" presStyleIdx="8" presStyleCnt="31" custScaleX="345687" custScaleY="207656" custLinFactNeighborX="4257" custLinFactNeighborY="923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8" presStyleCnt="31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VE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VE"/>
        </a:p>
      </dgm:t>
    </dgm:pt>
    <dgm:pt modelId="{F43939D9-AD84-4C52-90E6-1FA02DEA7A38}" type="pres">
      <dgm:prSet presAssocID="{5A2CD79C-4B5D-4A05-9ACD-F7F7C5FD3321}" presName="Name37" presStyleLbl="parChTrans1D3" presStyleIdx="9" presStyleCnt="31" custSzX="243379" custSzY="4368976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VE"/>
        </a:p>
      </dgm:t>
    </dgm:pt>
    <dgm:pt modelId="{B40EE1E7-65E6-44DC-B876-4B6E58299796}" type="pres">
      <dgm:prSet presAssocID="{27EAF497-FC35-42FE-A8CE-2EFF60CCC7C4}" presName="rootText" presStyleLbl="node3" presStyleIdx="9" presStyleCnt="31" custScaleX="351058" custScaleY="223827" custLinFactNeighborX="4257" custLinFactNeighborY="985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9" presStyleCnt="31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VE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VE"/>
        </a:p>
      </dgm:t>
    </dgm:pt>
    <dgm:pt modelId="{BC2E9CDA-6857-4BC9-A14A-9E8FFB537EE5}" type="pres">
      <dgm:prSet presAssocID="{7A9AC662-570F-415E-8C9F-D6EE5C1990FB}" presName="Name37" presStyleLbl="parChTrans1D3" presStyleIdx="10" presStyleCnt="31" custSzX="243379" custSzY="6281032"/>
      <dgm:spPr/>
      <dgm:t>
        <a:bodyPr/>
        <a:lstStyle/>
        <a:p>
          <a:endParaRPr lang="es-ES"/>
        </a:p>
      </dgm:t>
    </dgm:pt>
    <dgm:pt modelId="{E4981855-9A4C-497D-A52D-6C0445DB7899}" type="pres">
      <dgm:prSet presAssocID="{57FFDEC6-254A-4089-A4AE-7594319D01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20F9AE7-AAFC-4792-8B21-FA0FE2926F3F}" type="pres">
      <dgm:prSet presAssocID="{57FFDEC6-254A-4089-A4AE-7594319D0106}" presName="rootComposite" presStyleCnt="0"/>
      <dgm:spPr/>
      <dgm:t>
        <a:bodyPr/>
        <a:lstStyle/>
        <a:p>
          <a:endParaRPr lang="es-VE"/>
        </a:p>
      </dgm:t>
    </dgm:pt>
    <dgm:pt modelId="{C63F15B6-D296-4D15-95C0-F1787CFAF2C1}" type="pres">
      <dgm:prSet presAssocID="{57FFDEC6-254A-4089-A4AE-7594319D0106}" presName="rootText" presStyleLbl="node3" presStyleIdx="10" presStyleCnt="31" custScaleX="351058" custScaleY="245713" custLinFactY="16867" custLinFactNeighborX="425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8810BB-3225-4808-B3C9-1DCEBA62AD97}" type="pres">
      <dgm:prSet presAssocID="{57FFDEC6-254A-4089-A4AE-7594319D0106}" presName="rootConnector" presStyleLbl="node3" presStyleIdx="10" presStyleCnt="31"/>
      <dgm:spPr/>
      <dgm:t>
        <a:bodyPr/>
        <a:lstStyle/>
        <a:p>
          <a:endParaRPr lang="es-ES"/>
        </a:p>
      </dgm:t>
    </dgm:pt>
    <dgm:pt modelId="{CFDF98BE-901D-4129-AA29-146FD46B5454}" type="pres">
      <dgm:prSet presAssocID="{57FFDEC6-254A-4089-A4AE-7594319D0106}" presName="hierChild4" presStyleCnt="0"/>
      <dgm:spPr/>
      <dgm:t>
        <a:bodyPr/>
        <a:lstStyle/>
        <a:p>
          <a:endParaRPr lang="es-VE"/>
        </a:p>
      </dgm:t>
    </dgm:pt>
    <dgm:pt modelId="{EE451863-37AB-42C2-9B14-03244A2E59B0}" type="pres">
      <dgm:prSet presAssocID="{57FFDEC6-254A-4089-A4AE-7594319D0106}" presName="hierChild5" presStyleCnt="0"/>
      <dgm:spPr/>
      <dgm:t>
        <a:bodyPr/>
        <a:lstStyle/>
        <a:p>
          <a:endParaRPr lang="es-VE"/>
        </a:p>
      </dgm:t>
    </dgm:pt>
    <dgm:pt modelId="{9334AF8A-98EF-4987-9695-41BB340466C4}" type="pres">
      <dgm:prSet presAssocID="{5434FBE2-9179-4337-AD99-C3B92EE7D2D5}" presName="Name37" presStyleLbl="parChTrans1D3" presStyleIdx="11" presStyleCnt="31" custSzX="243379" custSzY="8447493"/>
      <dgm:spPr/>
      <dgm:t>
        <a:bodyPr/>
        <a:lstStyle/>
        <a:p>
          <a:endParaRPr lang="es-ES"/>
        </a:p>
      </dgm:t>
    </dgm:pt>
    <dgm:pt modelId="{77DCB9BF-9ADD-4077-8EDE-93A54EEDC37F}" type="pres">
      <dgm:prSet presAssocID="{A9B82296-3507-4804-8B94-302D62CE95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1F10F90-9A75-40A4-ABAC-1E1ED4EDA94F}" type="pres">
      <dgm:prSet presAssocID="{A9B82296-3507-4804-8B94-302D62CE953C}" presName="rootComposite" presStyleCnt="0"/>
      <dgm:spPr/>
      <dgm:t>
        <a:bodyPr/>
        <a:lstStyle/>
        <a:p>
          <a:endParaRPr lang="es-VE"/>
        </a:p>
      </dgm:t>
    </dgm:pt>
    <dgm:pt modelId="{8E85CE2A-4957-4BEB-B380-D0F463349334}" type="pres">
      <dgm:prSet presAssocID="{A9B82296-3507-4804-8B94-302D62CE953C}" presName="rootText" presStyleLbl="node3" presStyleIdx="11" presStyleCnt="31" custScaleX="351058" custScaleY="300672" custLinFactY="14205" custLinFactNeighborX="425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0E5DB1-9E87-482D-97D4-49F4B317E3DF}" type="pres">
      <dgm:prSet presAssocID="{A9B82296-3507-4804-8B94-302D62CE953C}" presName="rootConnector" presStyleLbl="node3" presStyleIdx="11" presStyleCnt="31"/>
      <dgm:spPr/>
      <dgm:t>
        <a:bodyPr/>
        <a:lstStyle/>
        <a:p>
          <a:endParaRPr lang="es-ES"/>
        </a:p>
      </dgm:t>
    </dgm:pt>
    <dgm:pt modelId="{A323B548-1536-428F-8ED9-B80261CB3125}" type="pres">
      <dgm:prSet presAssocID="{A9B82296-3507-4804-8B94-302D62CE953C}" presName="hierChild4" presStyleCnt="0"/>
      <dgm:spPr/>
      <dgm:t>
        <a:bodyPr/>
        <a:lstStyle/>
        <a:p>
          <a:endParaRPr lang="es-VE"/>
        </a:p>
      </dgm:t>
    </dgm:pt>
    <dgm:pt modelId="{12C73A39-9906-4F5A-8037-116D72CA88A3}" type="pres">
      <dgm:prSet presAssocID="{A9B82296-3507-4804-8B94-302D62CE953C}" presName="hierChild5" presStyleCnt="0"/>
      <dgm:spPr/>
      <dgm:t>
        <a:bodyPr/>
        <a:lstStyle/>
        <a:p>
          <a:endParaRPr lang="es-VE"/>
        </a:p>
      </dgm:t>
    </dgm:pt>
    <dgm:pt modelId="{72A1D55C-42C3-4879-A14C-AB2D889C7F75}" type="pres">
      <dgm:prSet presAssocID="{03C95253-DD16-415D-9AAB-BA076EF09D96}" presName="Name37" presStyleLbl="parChTrans1D3" presStyleIdx="12" presStyleCnt="31" custSzX="243379" custSzY="10743845"/>
      <dgm:spPr/>
      <dgm:t>
        <a:bodyPr/>
        <a:lstStyle/>
        <a:p>
          <a:endParaRPr lang="es-ES"/>
        </a:p>
      </dgm:t>
    </dgm:pt>
    <dgm:pt modelId="{29807AE0-AAA0-4850-A954-055B76515CA7}" type="pres">
      <dgm:prSet presAssocID="{83460B03-7A9B-4068-8C7E-0C893B6A44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6E6A51E-FD08-4E4F-B78F-AEF368DC4E10}" type="pres">
      <dgm:prSet presAssocID="{83460B03-7A9B-4068-8C7E-0C893B6A441D}" presName="rootComposite" presStyleCnt="0"/>
      <dgm:spPr/>
      <dgm:t>
        <a:bodyPr/>
        <a:lstStyle/>
        <a:p>
          <a:endParaRPr lang="es-VE"/>
        </a:p>
      </dgm:t>
    </dgm:pt>
    <dgm:pt modelId="{107749B1-8F0D-42DA-A1E8-D440E8FFA5BB}" type="pres">
      <dgm:prSet presAssocID="{83460B03-7A9B-4068-8C7E-0C893B6A441D}" presName="rootText" presStyleLbl="node3" presStyleIdx="12" presStyleCnt="31" custScaleX="360266" custScaleY="274581" custLinFactY="3634" custLinFactNeighborX="425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21D235-A225-4A71-B8E2-2E52D495E914}" type="pres">
      <dgm:prSet presAssocID="{83460B03-7A9B-4068-8C7E-0C893B6A441D}" presName="rootConnector" presStyleLbl="node3" presStyleIdx="12" presStyleCnt="31"/>
      <dgm:spPr/>
      <dgm:t>
        <a:bodyPr/>
        <a:lstStyle/>
        <a:p>
          <a:endParaRPr lang="es-ES"/>
        </a:p>
      </dgm:t>
    </dgm:pt>
    <dgm:pt modelId="{0EAB876F-7C8B-4301-9573-A4AF92AFC294}" type="pres">
      <dgm:prSet presAssocID="{83460B03-7A9B-4068-8C7E-0C893B6A441D}" presName="hierChild4" presStyleCnt="0"/>
      <dgm:spPr/>
      <dgm:t>
        <a:bodyPr/>
        <a:lstStyle/>
        <a:p>
          <a:endParaRPr lang="es-VE"/>
        </a:p>
      </dgm:t>
    </dgm:pt>
    <dgm:pt modelId="{53C3AF8A-D3B2-4989-9889-E0C2A82C53FD}" type="pres">
      <dgm:prSet presAssocID="{83460B03-7A9B-4068-8C7E-0C893B6A441D}" presName="hierChild5" presStyleCnt="0"/>
      <dgm:spPr/>
      <dgm:t>
        <a:bodyPr/>
        <a:lstStyle/>
        <a:p>
          <a:endParaRPr lang="es-VE"/>
        </a:p>
      </dgm:t>
    </dgm:pt>
    <dgm:pt modelId="{F7178506-E402-4C66-A2C4-F6E489AF205C}" type="pres">
      <dgm:prSet presAssocID="{4BAACD9E-46F1-4772-9897-8FDAFADF43D8}" presName="Name37" presStyleLbl="parChTrans1D3" presStyleIdx="13" presStyleCnt="31" custSzX="243379" custSzY="11430079"/>
      <dgm:spPr/>
      <dgm:t>
        <a:bodyPr/>
        <a:lstStyle/>
        <a:p>
          <a:endParaRPr lang="es-ES"/>
        </a:p>
      </dgm:t>
    </dgm:pt>
    <dgm:pt modelId="{DDA15DBE-1AC0-4DE1-8A17-C4885DDE3AFD}" type="pres">
      <dgm:prSet presAssocID="{9E1032C2-33C2-4DC9-B8AD-1099CB6DF8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0929247-8C71-49A9-86FE-22FF4FF90209}" type="pres">
      <dgm:prSet presAssocID="{9E1032C2-33C2-4DC9-B8AD-1099CB6DF871}" presName="rootComposite" presStyleCnt="0"/>
      <dgm:spPr/>
      <dgm:t>
        <a:bodyPr/>
        <a:lstStyle/>
        <a:p>
          <a:endParaRPr lang="es-VE"/>
        </a:p>
      </dgm:t>
    </dgm:pt>
    <dgm:pt modelId="{4648A8BD-D2B8-441F-B08A-DE204B11D9BB}" type="pres">
      <dgm:prSet presAssocID="{9E1032C2-33C2-4DC9-B8AD-1099CB6DF871}" presName="rootText" presStyleLbl="node3" presStyleIdx="13" presStyleCnt="31" custScaleX="351058" custScaleY="225827" custLinFactY="7815" custLinFactNeighborX="425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D51F379-82C3-4CDE-BF33-4C5059F81273}" type="pres">
      <dgm:prSet presAssocID="{9E1032C2-33C2-4DC9-B8AD-1099CB6DF871}" presName="rootConnector" presStyleLbl="node3" presStyleIdx="13" presStyleCnt="31"/>
      <dgm:spPr/>
      <dgm:t>
        <a:bodyPr/>
        <a:lstStyle/>
        <a:p>
          <a:endParaRPr lang="es-ES"/>
        </a:p>
      </dgm:t>
    </dgm:pt>
    <dgm:pt modelId="{5684AF4A-E818-4F7C-9F42-E58336B8E0FB}" type="pres">
      <dgm:prSet presAssocID="{9E1032C2-33C2-4DC9-B8AD-1099CB6DF871}" presName="hierChild4" presStyleCnt="0"/>
      <dgm:spPr/>
      <dgm:t>
        <a:bodyPr/>
        <a:lstStyle/>
        <a:p>
          <a:endParaRPr lang="es-VE"/>
        </a:p>
      </dgm:t>
    </dgm:pt>
    <dgm:pt modelId="{701649A3-C925-40EE-8767-C61F4D358521}" type="pres">
      <dgm:prSet presAssocID="{9E1032C2-33C2-4DC9-B8AD-1099CB6DF871}" presName="hierChild5" presStyleCnt="0"/>
      <dgm:spPr/>
      <dgm:t>
        <a:bodyPr/>
        <a:lstStyle/>
        <a:p>
          <a:endParaRPr lang="es-VE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VE"/>
        </a:p>
      </dgm:t>
    </dgm:pt>
    <dgm:pt modelId="{85688AB1-F2B6-4193-8107-0D20A1010CC1}" type="pres">
      <dgm:prSet presAssocID="{C53A54D6-176D-4B3C-A74C-06A6352FC659}" presName="Name37" presStyleLbl="parChTrans1D2" presStyleIdx="2" presStyleCnt="5" custSzX="760723" custSzY="1117096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VE"/>
        </a:p>
      </dgm:t>
    </dgm:pt>
    <dgm:pt modelId="{496C4139-F7DE-4354-899B-9E3C7B946128}" type="pres">
      <dgm:prSet presAssocID="{AC07F691-7851-4102-BD00-F55630195997}" presName="rootText" presStyleLbl="node2" presStyleIdx="2" presStyleCnt="5" custScaleX="337542" custScaleY="262867" custLinFactNeighborX="-17042" custLinFactNeighborY="94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5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VE"/>
        </a:p>
      </dgm:t>
    </dgm:pt>
    <dgm:pt modelId="{26305454-7F09-4154-A8B9-0FD86F0C51C1}" type="pres">
      <dgm:prSet presAssocID="{A20EDA59-3534-45BF-9F71-73F1A7145A32}" presName="Name37" presStyleLbl="parChTrans1D3" presStyleIdx="14" presStyleCnt="31" custSzX="243379" custSzY="1243301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VE"/>
        </a:p>
      </dgm:t>
    </dgm:pt>
    <dgm:pt modelId="{BDCAEA94-2B87-4D82-82BE-3D1231BFB90A}" type="pres">
      <dgm:prSet presAssocID="{860B377B-DDC6-46BA-A680-0AB88E930629}" presName="rootText" presStyleLbl="node3" presStyleIdx="14" presStyleCnt="31" custScaleX="291981" custScaleY="219238" custLinFactNeighborX="-17297" custLinFactNeighborY="77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14" presStyleCnt="31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VE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VE"/>
        </a:p>
      </dgm:t>
    </dgm:pt>
    <dgm:pt modelId="{26645C4B-A06C-44CE-8693-EE3CC6EB087D}" type="pres">
      <dgm:prSet presAssocID="{13E5BBF8-8D71-4E0C-BB32-FACB6CD4671D}" presName="Name37" presStyleLbl="parChTrans1D3" presStyleIdx="15" presStyleCnt="31" custSzX="243379" custSzY="2755035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VE"/>
        </a:p>
      </dgm:t>
    </dgm:pt>
    <dgm:pt modelId="{F63EDF41-03D6-4D33-AEAC-5DDB1A5DFFC2}" type="pres">
      <dgm:prSet presAssocID="{98E6CFDC-7FB9-4F8B-91EB-481A9628DE91}" presName="rootText" presStyleLbl="node3" presStyleIdx="15" presStyleCnt="31" custScaleX="293120" custScaleY="145425" custLinFactNeighborX="-17297" custLinFactNeighborY="6937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5" presStyleCnt="31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VE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VE"/>
        </a:p>
      </dgm:t>
    </dgm:pt>
    <dgm:pt modelId="{11BBBE79-77DC-49FB-A26E-1DCF665E1FE7}" type="pres">
      <dgm:prSet presAssocID="{38B1CEF8-1497-4525-9DC5-94C429AE9828}" presName="Name37" presStyleLbl="parChTrans1D3" presStyleIdx="16" presStyleCnt="31" custSzX="243379" custSzY="4308234"/>
      <dgm:spPr/>
      <dgm:t>
        <a:bodyPr/>
        <a:lstStyle/>
        <a:p>
          <a:endParaRPr lang="es-ES"/>
        </a:p>
      </dgm:t>
    </dgm:pt>
    <dgm:pt modelId="{7D4FDC18-31B6-4CD6-A9BE-00EB606EFBE0}" type="pres">
      <dgm:prSet presAssocID="{A193E7F6-50EE-4395-96D0-486238DC7F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2A820AEF-956C-408A-B206-2DB7DA668DC2}" type="pres">
      <dgm:prSet presAssocID="{A193E7F6-50EE-4395-96D0-486238DC7F61}" presName="rootComposite" presStyleCnt="0"/>
      <dgm:spPr/>
      <dgm:t>
        <a:bodyPr/>
        <a:lstStyle/>
        <a:p>
          <a:endParaRPr lang="es-VE"/>
        </a:p>
      </dgm:t>
    </dgm:pt>
    <dgm:pt modelId="{6D56C1AA-C6AD-4398-B3B8-766E8416BD12}" type="pres">
      <dgm:prSet presAssocID="{A193E7F6-50EE-4395-96D0-486238DC7F61}" presName="rootText" presStyleLbl="node3" presStyleIdx="16" presStyleCnt="31" custScaleX="303310" custScaleY="219238" custLinFactNeighborX="-17297" custLinFactNeighborY="801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3A4AD-3246-4BA5-9B30-E2CC47BB3B48}" type="pres">
      <dgm:prSet presAssocID="{A193E7F6-50EE-4395-96D0-486238DC7F61}" presName="rootConnector" presStyleLbl="node3" presStyleIdx="16" presStyleCnt="31"/>
      <dgm:spPr/>
      <dgm:t>
        <a:bodyPr/>
        <a:lstStyle/>
        <a:p>
          <a:endParaRPr lang="es-ES"/>
        </a:p>
      </dgm:t>
    </dgm:pt>
    <dgm:pt modelId="{A8D1A6C2-0B15-4009-B74F-8CEBCCA0DF0B}" type="pres">
      <dgm:prSet presAssocID="{A193E7F6-50EE-4395-96D0-486238DC7F61}" presName="hierChild4" presStyleCnt="0"/>
      <dgm:spPr/>
      <dgm:t>
        <a:bodyPr/>
        <a:lstStyle/>
        <a:p>
          <a:endParaRPr lang="es-VE"/>
        </a:p>
      </dgm:t>
    </dgm:pt>
    <dgm:pt modelId="{3E00A047-FCD9-48F6-96A6-CF84C02B9177}" type="pres">
      <dgm:prSet presAssocID="{A193E7F6-50EE-4395-96D0-486238DC7F61}" presName="hierChild5" presStyleCnt="0"/>
      <dgm:spPr/>
      <dgm:t>
        <a:bodyPr/>
        <a:lstStyle/>
        <a:p>
          <a:endParaRPr lang="es-VE"/>
        </a:p>
      </dgm:t>
    </dgm:pt>
    <dgm:pt modelId="{EC049301-2C75-49A2-9F54-5A154E7F6F88}" type="pres">
      <dgm:prSet presAssocID="{60D3E5D2-C4C9-4446-99A7-BBB894186F35}" presName="Name37" presStyleLbl="parChTrans1D3" presStyleIdx="17" presStyleCnt="31" custSzX="243379" custSzY="6447789"/>
      <dgm:spPr/>
      <dgm:t>
        <a:bodyPr/>
        <a:lstStyle/>
        <a:p>
          <a:endParaRPr lang="es-ES"/>
        </a:p>
      </dgm:t>
    </dgm:pt>
    <dgm:pt modelId="{6B3DF332-F870-43C2-A7D5-D7FB34DFE4F5}" type="pres">
      <dgm:prSet presAssocID="{F53BC44D-7494-4F9E-BE82-55E9B1602D2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CBA3A25-795B-47A2-8641-BB9E74495FA0}" type="pres">
      <dgm:prSet presAssocID="{F53BC44D-7494-4F9E-BE82-55E9B1602D27}" presName="rootComposite" presStyleCnt="0"/>
      <dgm:spPr/>
      <dgm:t>
        <a:bodyPr/>
        <a:lstStyle/>
        <a:p>
          <a:endParaRPr lang="es-VE"/>
        </a:p>
      </dgm:t>
    </dgm:pt>
    <dgm:pt modelId="{E55E1BB0-7E25-4F9E-8407-640AE44B54F8}" type="pres">
      <dgm:prSet presAssocID="{F53BC44D-7494-4F9E-BE82-55E9B1602D27}" presName="rootText" presStyleLbl="node3" presStyleIdx="17" presStyleCnt="31" custScaleX="304443" custScaleY="324657" custLinFactNeighborX="-17297" custLinFactNeighborY="702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995964-DC8F-47EE-8498-FC41A81C3EB2}" type="pres">
      <dgm:prSet presAssocID="{F53BC44D-7494-4F9E-BE82-55E9B1602D27}" presName="rootConnector" presStyleLbl="node3" presStyleIdx="17" presStyleCnt="31"/>
      <dgm:spPr/>
      <dgm:t>
        <a:bodyPr/>
        <a:lstStyle/>
        <a:p>
          <a:endParaRPr lang="es-ES"/>
        </a:p>
      </dgm:t>
    </dgm:pt>
    <dgm:pt modelId="{81ED9985-1D5E-498E-9162-E4595B33A206}" type="pres">
      <dgm:prSet presAssocID="{F53BC44D-7494-4F9E-BE82-55E9B1602D27}" presName="hierChild4" presStyleCnt="0"/>
      <dgm:spPr/>
      <dgm:t>
        <a:bodyPr/>
        <a:lstStyle/>
        <a:p>
          <a:endParaRPr lang="es-VE"/>
        </a:p>
      </dgm:t>
    </dgm:pt>
    <dgm:pt modelId="{7F4305A7-9E1D-4D32-A24B-ED222B1BEC0A}" type="pres">
      <dgm:prSet presAssocID="{F53BC44D-7494-4F9E-BE82-55E9B1602D27}" presName="hierChild5" presStyleCnt="0"/>
      <dgm:spPr/>
      <dgm:t>
        <a:bodyPr/>
        <a:lstStyle/>
        <a:p>
          <a:endParaRPr lang="es-VE"/>
        </a:p>
      </dgm:t>
    </dgm:pt>
    <dgm:pt modelId="{F1543C94-A7BA-4C5E-AE59-4CF4E019E36D}" type="pres">
      <dgm:prSet presAssocID="{73CBFCCE-09C5-4BAF-BEBE-FDA08FB964E9}" presName="Name37" presStyleLbl="parChTrans1D3" presStyleIdx="18" presStyleCnt="31" custSzX="243379" custSzY="8587318"/>
      <dgm:spPr/>
      <dgm:t>
        <a:bodyPr/>
        <a:lstStyle/>
        <a:p>
          <a:endParaRPr lang="es-ES"/>
        </a:p>
      </dgm:t>
    </dgm:pt>
    <dgm:pt modelId="{72E48632-9FCF-4372-A3D5-CCF718C1C551}" type="pres">
      <dgm:prSet presAssocID="{A0CCE908-112E-4307-9443-4F0ECF1859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ED859D3D-1BB8-4240-B69B-851AAE3F7940}" type="pres">
      <dgm:prSet presAssocID="{A0CCE908-112E-4307-9443-4F0ECF185976}" presName="rootComposite" presStyleCnt="0"/>
      <dgm:spPr/>
      <dgm:t>
        <a:bodyPr/>
        <a:lstStyle/>
        <a:p>
          <a:endParaRPr lang="es-VE"/>
        </a:p>
      </dgm:t>
    </dgm:pt>
    <dgm:pt modelId="{261402EB-2017-4401-BFF0-EFA1704BCFB7}" type="pres">
      <dgm:prSet presAssocID="{A0CCE908-112E-4307-9443-4F0ECF185976}" presName="rootText" presStyleLbl="node3" presStyleIdx="18" presStyleCnt="31" custScaleX="304443" custScaleY="219238" custLinFactNeighborX="-17297" custLinFactNeighborY="982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53AC4E-C3BF-4C8F-861F-02AD24242E73}" type="pres">
      <dgm:prSet presAssocID="{A0CCE908-112E-4307-9443-4F0ECF185976}" presName="rootConnector" presStyleLbl="node3" presStyleIdx="18" presStyleCnt="31"/>
      <dgm:spPr/>
      <dgm:t>
        <a:bodyPr/>
        <a:lstStyle/>
        <a:p>
          <a:endParaRPr lang="es-ES"/>
        </a:p>
      </dgm:t>
    </dgm:pt>
    <dgm:pt modelId="{F0F191EC-B380-4AEC-9D50-201F0312D9AC}" type="pres">
      <dgm:prSet presAssocID="{A0CCE908-112E-4307-9443-4F0ECF185976}" presName="hierChild4" presStyleCnt="0"/>
      <dgm:spPr/>
      <dgm:t>
        <a:bodyPr/>
        <a:lstStyle/>
        <a:p>
          <a:endParaRPr lang="es-VE"/>
        </a:p>
      </dgm:t>
    </dgm:pt>
    <dgm:pt modelId="{24D0CDFA-9A00-4BA1-87D5-868E868F856D}" type="pres">
      <dgm:prSet presAssocID="{A0CCE908-112E-4307-9443-4F0ECF185976}" presName="hierChild5" presStyleCnt="0"/>
      <dgm:spPr/>
      <dgm:t>
        <a:bodyPr/>
        <a:lstStyle/>
        <a:p>
          <a:endParaRPr lang="es-VE"/>
        </a:p>
      </dgm:t>
    </dgm:pt>
    <dgm:pt modelId="{74929CAA-3D94-4C6F-BA4D-120F1CDD34CE}" type="pres">
      <dgm:prSet presAssocID="{6B005AA3-9C5F-4354-A84B-1D283E653E10}" presName="Name37" presStyleLbl="parChTrans1D3" presStyleIdx="19" presStyleCnt="31" custSzX="243379" custSzY="10144178"/>
      <dgm:spPr/>
      <dgm:t>
        <a:bodyPr/>
        <a:lstStyle/>
        <a:p>
          <a:endParaRPr lang="es-ES"/>
        </a:p>
      </dgm:t>
    </dgm:pt>
    <dgm:pt modelId="{59AC6456-F7C9-4381-9E89-C0F094069F2B}" type="pres">
      <dgm:prSet presAssocID="{B64469A6-BC7D-46A3-A999-3511E05AF5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2CD16E9-8BAC-424F-B51D-A1E2AA487754}" type="pres">
      <dgm:prSet presAssocID="{B64469A6-BC7D-46A3-A999-3511E05AF591}" presName="rootComposite" presStyleCnt="0"/>
      <dgm:spPr/>
      <dgm:t>
        <a:bodyPr/>
        <a:lstStyle/>
        <a:p>
          <a:endParaRPr lang="es-VE"/>
        </a:p>
      </dgm:t>
    </dgm:pt>
    <dgm:pt modelId="{CF044475-9238-473B-91B8-2D5EF42DC75F}" type="pres">
      <dgm:prSet presAssocID="{B64469A6-BC7D-46A3-A999-3511E05AF591}" presName="rootText" presStyleLbl="node3" presStyleIdx="19" presStyleCnt="31" custScaleX="304443" custScaleY="150975" custLinFactY="9305" custLinFactNeighborX="-17297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9AAF31-7B65-4FF8-BC77-ADC04D49F3B3}" type="pres">
      <dgm:prSet presAssocID="{B64469A6-BC7D-46A3-A999-3511E05AF591}" presName="rootConnector" presStyleLbl="node3" presStyleIdx="19" presStyleCnt="31"/>
      <dgm:spPr/>
      <dgm:t>
        <a:bodyPr/>
        <a:lstStyle/>
        <a:p>
          <a:endParaRPr lang="es-ES"/>
        </a:p>
      </dgm:t>
    </dgm:pt>
    <dgm:pt modelId="{69DB3684-2800-4AAC-A494-CCF84A0C2634}" type="pres">
      <dgm:prSet presAssocID="{B64469A6-BC7D-46A3-A999-3511E05AF591}" presName="hierChild4" presStyleCnt="0"/>
      <dgm:spPr/>
      <dgm:t>
        <a:bodyPr/>
        <a:lstStyle/>
        <a:p>
          <a:endParaRPr lang="es-VE"/>
        </a:p>
      </dgm:t>
    </dgm:pt>
    <dgm:pt modelId="{31D5A4F9-CDB4-4CF9-9618-4C6EEFF2D22B}" type="pres">
      <dgm:prSet presAssocID="{B64469A6-BC7D-46A3-A999-3511E05AF591}" presName="hierChild5" presStyleCnt="0"/>
      <dgm:spPr/>
      <dgm:t>
        <a:bodyPr/>
        <a:lstStyle/>
        <a:p>
          <a:endParaRPr lang="es-VE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VE"/>
        </a:p>
      </dgm:t>
    </dgm:pt>
    <dgm:pt modelId="{C670F2ED-B934-4B5B-A400-6AA0487C049C}" type="pres">
      <dgm:prSet presAssocID="{A5F352CD-4DFD-4FB4-9BD6-5593A78C48EE}" presName="Name37" presStyleLbl="parChTrans1D2" presStyleIdx="3" presStyleCnt="5" custSzX="2335230" custSzY="1117096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VE"/>
        </a:p>
      </dgm:t>
    </dgm:pt>
    <dgm:pt modelId="{AE14900D-197C-4F0C-82CF-0082FC8B125D}" type="pres">
      <dgm:prSet presAssocID="{A9724A01-07E4-456B-9643-F3C165073CF1}" presName="rootText" presStyleLbl="node2" presStyleIdx="3" presStyleCnt="5" custScaleX="377485" custScaleY="182183" custLinFactNeighborX="27519" custLinFactNeighborY="94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5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VE"/>
        </a:p>
      </dgm:t>
    </dgm:pt>
    <dgm:pt modelId="{7B5AD9BD-F263-49A5-ACD2-54E699680082}" type="pres">
      <dgm:prSet presAssocID="{197569C8-D3DD-4B4D-9711-C4E3482D4805}" presName="Name37" presStyleLbl="parChTrans1D3" presStyleIdx="20" presStyleCnt="31" custSzX="290407" custSzY="966325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VE"/>
        </a:p>
      </dgm:t>
    </dgm:pt>
    <dgm:pt modelId="{3CBF43E2-6E38-4478-8099-927ECE96FB31}" type="pres">
      <dgm:prSet presAssocID="{02BE79F4-19B2-4379-AFEC-BABE4FFA0CA9}" presName="rootText" presStyleLbl="node3" presStyleIdx="20" presStyleCnt="31" custScaleX="320239" custScaleY="134574" custLinFactNeighborX="10509" custLinFactNeighborY="779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20" presStyleCnt="31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VE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VE"/>
        </a:p>
      </dgm:t>
    </dgm:pt>
    <dgm:pt modelId="{6AEF0BC2-D93C-4A56-8E14-C9FE8483FA0C}" type="pres">
      <dgm:prSet presAssocID="{4B08358E-362D-421C-BAB9-F01609B2C6B0}" presName="Name37" presStyleLbl="parChTrans1D3" presStyleIdx="21" presStyleCnt="31" custSzX="290407" custSzY="2389375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VE"/>
        </a:p>
      </dgm:t>
    </dgm:pt>
    <dgm:pt modelId="{5FC59908-8B24-4C11-80BD-8F833FD80F86}" type="pres">
      <dgm:prSet presAssocID="{D495618B-31F6-4923-97DD-C1EE7E159753}" presName="rootText" presStyleLbl="node3" presStyleIdx="21" presStyleCnt="31" custScaleX="319494" custScaleY="213070" custLinFactNeighborX="10509" custLinFactNeighborY="990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21" presStyleCnt="31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VE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VE"/>
        </a:p>
      </dgm:t>
    </dgm:pt>
    <dgm:pt modelId="{70BECF15-118F-4D64-873E-3B24F26C87DB}" type="pres">
      <dgm:prSet presAssocID="{99F0F40A-761E-47BB-AE2F-FDD1A0D7336A}" presName="Name37" presStyleLbl="parChTrans1D3" presStyleIdx="22" presStyleCnt="31" custSzX="290407" custSzY="4305683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VE"/>
        </a:p>
      </dgm:t>
    </dgm:pt>
    <dgm:pt modelId="{AEC36508-AC9E-4613-9215-9B811EB938C5}" type="pres">
      <dgm:prSet presAssocID="{AC7221A4-F1E7-483E-9F21-64102C8AF0FB}" presName="rootText" presStyleLbl="node3" presStyleIdx="22" presStyleCnt="31" custScaleX="320239" custScaleY="262585" custLinFactY="34505" custLinFactNeighborX="1050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22" presStyleCnt="31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VE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VE"/>
        </a:p>
      </dgm:t>
    </dgm:pt>
    <dgm:pt modelId="{B0D57130-E778-4526-9E3C-DAFC15CA53F8}" type="pres">
      <dgm:prSet presAssocID="{5341B9AB-C596-4ACC-9559-802755D5719B}" presName="Name37" presStyleLbl="parChTrans1D3" presStyleIdx="23" presStyleCnt="31" custSzX="290407" custSzY="6318317"/>
      <dgm:spPr/>
      <dgm:t>
        <a:bodyPr/>
        <a:lstStyle/>
        <a:p>
          <a:endParaRPr lang="es-ES"/>
        </a:p>
      </dgm:t>
    </dgm:pt>
    <dgm:pt modelId="{9CF9E5BD-528E-4D3D-A683-EEA15D954D83}" type="pres">
      <dgm:prSet presAssocID="{DDFDA899-147C-4D7B-B2A9-D14F19A046D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D73D4C4-F99F-4BF9-8F01-BCE46D406EB3}" type="pres">
      <dgm:prSet presAssocID="{DDFDA899-147C-4D7B-B2A9-D14F19A046D7}" presName="rootComposite" presStyleCnt="0"/>
      <dgm:spPr/>
      <dgm:t>
        <a:bodyPr/>
        <a:lstStyle/>
        <a:p>
          <a:endParaRPr lang="es-VE"/>
        </a:p>
      </dgm:t>
    </dgm:pt>
    <dgm:pt modelId="{88986D87-CFEB-4323-9F1D-797DDF56E553}" type="pres">
      <dgm:prSet presAssocID="{DDFDA899-147C-4D7B-B2A9-D14F19A046D7}" presName="rootText" presStyleLbl="node3" presStyleIdx="23" presStyleCnt="31" custScaleX="320239" custScaleY="259718" custLinFactY="38797" custLinFactNeighborX="1050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8BA8B60-D50E-47EC-BA80-51EAF226DC9C}" type="pres">
      <dgm:prSet presAssocID="{DDFDA899-147C-4D7B-B2A9-D14F19A046D7}" presName="rootConnector" presStyleLbl="node3" presStyleIdx="23" presStyleCnt="31"/>
      <dgm:spPr/>
      <dgm:t>
        <a:bodyPr/>
        <a:lstStyle/>
        <a:p>
          <a:endParaRPr lang="es-ES"/>
        </a:p>
      </dgm:t>
    </dgm:pt>
    <dgm:pt modelId="{4C7E96C6-BAE6-4FD1-AD86-8F10ABB482FD}" type="pres">
      <dgm:prSet presAssocID="{DDFDA899-147C-4D7B-B2A9-D14F19A046D7}" presName="hierChild4" presStyleCnt="0"/>
      <dgm:spPr/>
      <dgm:t>
        <a:bodyPr/>
        <a:lstStyle/>
        <a:p>
          <a:endParaRPr lang="es-VE"/>
        </a:p>
      </dgm:t>
    </dgm:pt>
    <dgm:pt modelId="{1B8B1BDE-10C5-47A0-BDCD-91A85AC82600}" type="pres">
      <dgm:prSet presAssocID="{DDFDA899-147C-4D7B-B2A9-D14F19A046D7}" presName="hierChild5" presStyleCnt="0"/>
      <dgm:spPr/>
      <dgm:t>
        <a:bodyPr/>
        <a:lstStyle/>
        <a:p>
          <a:endParaRPr lang="es-VE"/>
        </a:p>
      </dgm:t>
    </dgm:pt>
    <dgm:pt modelId="{7C0F3B99-0D9F-44FA-B8FB-1BC4AD985291}" type="pres">
      <dgm:prSet presAssocID="{9C92BC2E-578D-46AC-8C45-6CC988411803}" presName="Name37" presStyleLbl="parChTrans1D3" presStyleIdx="24" presStyleCnt="31" custSzX="290407" custSzY="8148220"/>
      <dgm:spPr/>
      <dgm:t>
        <a:bodyPr/>
        <a:lstStyle/>
        <a:p>
          <a:endParaRPr lang="es-ES"/>
        </a:p>
      </dgm:t>
    </dgm:pt>
    <dgm:pt modelId="{59C1405C-32A6-4777-94B7-1D055E55A06B}" type="pres">
      <dgm:prSet presAssocID="{71A41190-E08D-47A7-907D-E384A11C95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5620576-6460-4F93-8710-D93DDF6CA0B8}" type="pres">
      <dgm:prSet presAssocID="{71A41190-E08D-47A7-907D-E384A11C953A}" presName="rootComposite" presStyleCnt="0"/>
      <dgm:spPr/>
      <dgm:t>
        <a:bodyPr/>
        <a:lstStyle/>
        <a:p>
          <a:endParaRPr lang="es-VE"/>
        </a:p>
      </dgm:t>
    </dgm:pt>
    <dgm:pt modelId="{FD3C34B7-E78C-48F6-A140-BF886C90DEB8}" type="pres">
      <dgm:prSet presAssocID="{71A41190-E08D-47A7-907D-E384A11C953A}" presName="rootText" presStyleLbl="node3" presStyleIdx="24" presStyleCnt="31" custScaleX="320239" custScaleY="178192" custLinFactY="56612" custLinFactNeighborX="10509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5EF0520-B685-4DAA-AD37-37715C1A9E30}" type="pres">
      <dgm:prSet presAssocID="{71A41190-E08D-47A7-907D-E384A11C953A}" presName="rootConnector" presStyleLbl="node3" presStyleIdx="24" presStyleCnt="31"/>
      <dgm:spPr/>
      <dgm:t>
        <a:bodyPr/>
        <a:lstStyle/>
        <a:p>
          <a:endParaRPr lang="es-ES"/>
        </a:p>
      </dgm:t>
    </dgm:pt>
    <dgm:pt modelId="{99EC19F1-AAD4-4316-9CD8-F992211C66BA}" type="pres">
      <dgm:prSet presAssocID="{71A41190-E08D-47A7-907D-E384A11C953A}" presName="hierChild4" presStyleCnt="0"/>
      <dgm:spPr/>
      <dgm:t>
        <a:bodyPr/>
        <a:lstStyle/>
        <a:p>
          <a:endParaRPr lang="es-VE"/>
        </a:p>
      </dgm:t>
    </dgm:pt>
    <dgm:pt modelId="{23221432-5385-4230-81D1-AE91868C7ED3}" type="pres">
      <dgm:prSet presAssocID="{71A41190-E08D-47A7-907D-E384A11C953A}" presName="hierChild5" presStyleCnt="0"/>
      <dgm:spPr/>
      <dgm:t>
        <a:bodyPr/>
        <a:lstStyle/>
        <a:p>
          <a:endParaRPr lang="es-VE"/>
        </a:p>
      </dgm:t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VE"/>
        </a:p>
      </dgm:t>
    </dgm:pt>
    <dgm:pt modelId="{55D9065C-CA49-4D42-B85D-714F93680BDA}" type="pres">
      <dgm:prSet presAssocID="{457EB344-2AB3-42B0-A00B-5CF2046E03AC}" presName="Name37" presStyleLbl="parChTrans1D2" presStyleIdx="4" presStyleCnt="5" custSzX="5631014" custSzY="1117096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VE"/>
        </a:p>
      </dgm:t>
    </dgm:pt>
    <dgm:pt modelId="{500D7810-8E7E-43C3-897D-41356266EDBA}" type="pres">
      <dgm:prSet presAssocID="{0456CE44-5B31-4A25-BB40-E6E087124AC2}" presName="rootText" presStyleLbl="node2" presStyleIdx="4" presStyleCnt="5" custScaleX="342999" custScaleY="165857" custLinFactNeighborX="22145" custLinFactNeighborY="177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4" presStyleCnt="5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VE"/>
        </a:p>
      </dgm:t>
    </dgm:pt>
    <dgm:pt modelId="{F858AF38-6B1F-4341-927A-8D39409E0DB1}" type="pres">
      <dgm:prSet presAssocID="{5500FF39-3E3E-426D-96EF-6F36E23DFA7E}" presName="Name37" presStyleLbl="parChTrans1D3" presStyleIdx="25" presStyleCnt="31" custSzX="327846" custSzY="966325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VE"/>
        </a:p>
      </dgm:t>
    </dgm:pt>
    <dgm:pt modelId="{56AE3C5E-E7D7-4954-916E-00C39F2BF84C}" type="pres">
      <dgm:prSet presAssocID="{4C8C1962-BEF4-469B-ACD5-E83CFCF84F03}" presName="rootText" presStyleLbl="node3" presStyleIdx="25" presStyleCnt="31" custScaleX="303508" custScaleY="134574" custLinFactNeighborX="260" custLinFactNeighborY="863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25" presStyleCnt="31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VE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VE"/>
        </a:p>
      </dgm:t>
    </dgm:pt>
    <dgm:pt modelId="{FB65F238-9014-464E-B154-5667F9B97E7B}" type="pres">
      <dgm:prSet presAssocID="{B09B5C5A-D049-4DF7-963C-16663191B564}" presName="Name37" presStyleLbl="parChTrans1D3" presStyleIdx="26" presStyleCnt="31" custSzX="327846" custSzY="2132577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VE"/>
        </a:p>
      </dgm:t>
    </dgm:pt>
    <dgm:pt modelId="{DBCA2203-E712-4CDA-929D-6D85693A1DCB}" type="pres">
      <dgm:prSet presAssocID="{1039F6D9-4492-4C74-B988-6050C55DECEE}" presName="rootText" presStyleLbl="node3" presStyleIdx="26" presStyleCnt="31" custScaleX="303508" custScaleY="134574" custLinFactY="10102" custLinFactNeighborX="2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26" presStyleCnt="31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VE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VE"/>
        </a:p>
      </dgm:t>
    </dgm:pt>
    <dgm:pt modelId="{EBAAD9FA-8448-4C91-946B-146656E6F5D9}" type="pres">
      <dgm:prSet presAssocID="{F87E4A0C-F0E1-4780-BBAC-7405EFEFE365}" presName="Name37" presStyleLbl="parChTrans1D3" presStyleIdx="27" presStyleCnt="31" custSzX="327846" custSzY="3478011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VE"/>
        </a:p>
      </dgm:t>
    </dgm:pt>
    <dgm:pt modelId="{61371ABF-0F59-4F33-BB88-090A359AC9D2}" type="pres">
      <dgm:prSet presAssocID="{1B06F1FC-9356-49EA-8B6E-11F735DA6D8B}" presName="rootText" presStyleLbl="node3" presStyleIdx="27" presStyleCnt="31" custScaleX="303508" custScaleY="166581" custLinFactY="5527" custLinFactNeighborX="2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27" presStyleCnt="31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VE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VE"/>
        </a:p>
      </dgm:t>
    </dgm:pt>
    <dgm:pt modelId="{AFEBEC94-E7EA-4B76-A021-1D5E3D3EB125}" type="pres">
      <dgm:prSet presAssocID="{0A095EAE-0089-4029-8F48-2970EBFE6E54}" presName="Name37" presStyleLbl="parChTrans1D3" presStyleIdx="28" presStyleCnt="31" custSzX="327846" custSzY="5356885"/>
      <dgm:spPr/>
      <dgm:t>
        <a:bodyPr/>
        <a:lstStyle/>
        <a:p>
          <a:endParaRPr lang="es-ES"/>
        </a:p>
      </dgm:t>
    </dgm:pt>
    <dgm:pt modelId="{596C8697-B8C7-4B48-8FBC-26E42026B771}" type="pres">
      <dgm:prSet presAssocID="{BD11E537-F8F2-41C4-8EF2-B2961C96E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C6FA530-DF21-4EBB-AEA3-AE3C5022E4D3}" type="pres">
      <dgm:prSet presAssocID="{BD11E537-F8F2-41C4-8EF2-B2961C96EFB5}" presName="rootComposite" presStyleCnt="0"/>
      <dgm:spPr/>
      <dgm:t>
        <a:bodyPr/>
        <a:lstStyle/>
        <a:p>
          <a:endParaRPr lang="es-VE"/>
        </a:p>
      </dgm:t>
    </dgm:pt>
    <dgm:pt modelId="{6D997151-A51B-486F-980C-B06D3875918C}" type="pres">
      <dgm:prSet presAssocID="{BD11E537-F8F2-41C4-8EF2-B2961C96EFB5}" presName="rootText" presStyleLbl="node3" presStyleIdx="28" presStyleCnt="31" custScaleX="303508" custScaleY="297632" custLinFactY="39907" custLinFactNeighborX="2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2A4F4-27EE-4E6A-8D16-B3993638AFE1}" type="pres">
      <dgm:prSet presAssocID="{BD11E537-F8F2-41C4-8EF2-B2961C96EFB5}" presName="rootConnector" presStyleLbl="node3" presStyleIdx="28" presStyleCnt="31"/>
      <dgm:spPr/>
      <dgm:t>
        <a:bodyPr/>
        <a:lstStyle/>
        <a:p>
          <a:endParaRPr lang="es-ES"/>
        </a:p>
      </dgm:t>
    </dgm:pt>
    <dgm:pt modelId="{A1725BCB-2B54-4ACE-89C6-38E40CCB6FF8}" type="pres">
      <dgm:prSet presAssocID="{BD11E537-F8F2-41C4-8EF2-B2961C96EFB5}" presName="hierChild4" presStyleCnt="0"/>
      <dgm:spPr/>
      <dgm:t>
        <a:bodyPr/>
        <a:lstStyle/>
        <a:p>
          <a:endParaRPr lang="es-VE"/>
        </a:p>
      </dgm:t>
    </dgm:pt>
    <dgm:pt modelId="{5CDACD06-7B0A-47C8-8E1F-58DF0B66940A}" type="pres">
      <dgm:prSet presAssocID="{BD11E537-F8F2-41C4-8EF2-B2961C96EFB5}" presName="hierChild5" presStyleCnt="0"/>
      <dgm:spPr/>
      <dgm:t>
        <a:bodyPr/>
        <a:lstStyle/>
        <a:p>
          <a:endParaRPr lang="es-VE"/>
        </a:p>
      </dgm:t>
    </dgm:pt>
    <dgm:pt modelId="{2A46AC6F-3A3D-4F5C-A5EF-8142EAC007B8}" type="pres">
      <dgm:prSet presAssocID="{092C2BF3-C233-4F2D-9BDB-75F00F612286}" presName="Name37" presStyleLbl="parChTrans1D3" presStyleIdx="29" presStyleCnt="31" custSzX="327846" custSzY="7131026"/>
      <dgm:spPr/>
      <dgm:t>
        <a:bodyPr/>
        <a:lstStyle/>
        <a:p>
          <a:endParaRPr lang="es-ES"/>
        </a:p>
      </dgm:t>
    </dgm:pt>
    <dgm:pt modelId="{2902978F-1918-4CFE-8304-312AC08405EB}" type="pres">
      <dgm:prSet presAssocID="{812C1DE9-A968-4103-9901-EC91E9E342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57C4D03-FA2F-4FF7-8AEE-417D598985D4}" type="pres">
      <dgm:prSet presAssocID="{812C1DE9-A968-4103-9901-EC91E9E342EF}" presName="rootComposite" presStyleCnt="0"/>
      <dgm:spPr/>
      <dgm:t>
        <a:bodyPr/>
        <a:lstStyle/>
        <a:p>
          <a:endParaRPr lang="es-VE"/>
        </a:p>
      </dgm:t>
    </dgm:pt>
    <dgm:pt modelId="{F0DEE5A9-6FFA-4E03-A7F4-5F0B177CE5B1}" type="pres">
      <dgm:prSet presAssocID="{812C1DE9-A968-4103-9901-EC91E9E342EF}" presName="rootText" presStyleLbl="node3" presStyleIdx="29" presStyleCnt="31" custScaleX="303508" custScaleY="134574" custLinFactY="33338" custLinFactNeighborX="2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300CEF-0F36-4F9A-9E3D-D31034B1BE62}" type="pres">
      <dgm:prSet presAssocID="{812C1DE9-A968-4103-9901-EC91E9E342EF}" presName="rootConnector" presStyleLbl="node3" presStyleIdx="29" presStyleCnt="31"/>
      <dgm:spPr/>
      <dgm:t>
        <a:bodyPr/>
        <a:lstStyle/>
        <a:p>
          <a:endParaRPr lang="es-ES"/>
        </a:p>
      </dgm:t>
    </dgm:pt>
    <dgm:pt modelId="{5680039C-9C5B-472F-88B6-B698F54F4E76}" type="pres">
      <dgm:prSet presAssocID="{812C1DE9-A968-4103-9901-EC91E9E342EF}" presName="hierChild4" presStyleCnt="0"/>
      <dgm:spPr/>
      <dgm:t>
        <a:bodyPr/>
        <a:lstStyle/>
        <a:p>
          <a:endParaRPr lang="es-VE"/>
        </a:p>
      </dgm:t>
    </dgm:pt>
    <dgm:pt modelId="{FA9C5D1B-1887-4699-A847-32CE497B1DB6}" type="pres">
      <dgm:prSet presAssocID="{812C1DE9-A968-4103-9901-EC91E9E342EF}" presName="hierChild5" presStyleCnt="0"/>
      <dgm:spPr/>
      <dgm:t>
        <a:bodyPr/>
        <a:lstStyle/>
        <a:p>
          <a:endParaRPr lang="es-VE"/>
        </a:p>
      </dgm:t>
    </dgm:pt>
    <dgm:pt modelId="{F52AB6A7-5348-4EF4-84AF-3B7F291A5EA0}" type="pres">
      <dgm:prSet presAssocID="{14F236D4-9FDC-49A0-8C0C-0053DB0D0F75}" presName="Name37" presStyleLbl="parChTrans1D3" presStyleIdx="30" presStyleCnt="31" custSzX="327846" custSzY="8513486"/>
      <dgm:spPr/>
      <dgm:t>
        <a:bodyPr/>
        <a:lstStyle/>
        <a:p>
          <a:endParaRPr lang="es-ES"/>
        </a:p>
      </dgm:t>
    </dgm:pt>
    <dgm:pt modelId="{B5DEA075-BA56-49D3-95D0-8A27B1AAF561}" type="pres">
      <dgm:prSet presAssocID="{2322EA51-CF8F-45E5-9B79-BA2A7EEBF0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37DB036-2E59-4CDC-A25F-450ABDD129EC}" type="pres">
      <dgm:prSet presAssocID="{2322EA51-CF8F-45E5-9B79-BA2A7EEBF0C9}" presName="rootComposite" presStyleCnt="0"/>
      <dgm:spPr/>
      <dgm:t>
        <a:bodyPr/>
        <a:lstStyle/>
        <a:p>
          <a:endParaRPr lang="es-VE"/>
        </a:p>
      </dgm:t>
    </dgm:pt>
    <dgm:pt modelId="{3AF72A05-B1DF-457A-B6B8-48EABEE2CA50}" type="pres">
      <dgm:prSet presAssocID="{2322EA51-CF8F-45E5-9B79-BA2A7EEBF0C9}" presName="rootText" presStyleLbl="node3" presStyleIdx="30" presStyleCnt="31" custScaleX="303508" custScaleY="181711" custLinFactY="47634" custLinFactNeighborX="260" custLinFactNeighborY="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F3DEAAF-82B5-4716-B581-94B98CF5B751}" type="pres">
      <dgm:prSet presAssocID="{2322EA51-CF8F-45E5-9B79-BA2A7EEBF0C9}" presName="rootConnector" presStyleLbl="node3" presStyleIdx="30" presStyleCnt="31"/>
      <dgm:spPr/>
      <dgm:t>
        <a:bodyPr/>
        <a:lstStyle/>
        <a:p>
          <a:endParaRPr lang="es-ES"/>
        </a:p>
      </dgm:t>
    </dgm:pt>
    <dgm:pt modelId="{2AED927E-8C58-4018-B0AA-3138379ED11D}" type="pres">
      <dgm:prSet presAssocID="{2322EA51-CF8F-45E5-9B79-BA2A7EEBF0C9}" presName="hierChild4" presStyleCnt="0"/>
      <dgm:spPr/>
      <dgm:t>
        <a:bodyPr/>
        <a:lstStyle/>
        <a:p>
          <a:endParaRPr lang="es-VE"/>
        </a:p>
      </dgm:t>
    </dgm:pt>
    <dgm:pt modelId="{46233E91-F9BA-459F-85B5-C0031A3B07A4}" type="pres">
      <dgm:prSet presAssocID="{2322EA51-CF8F-45E5-9B79-BA2A7EEBF0C9}" presName="hierChild5" presStyleCnt="0"/>
      <dgm:spPr/>
      <dgm:t>
        <a:bodyPr/>
        <a:lstStyle/>
        <a:p>
          <a:endParaRPr lang="es-VE"/>
        </a:p>
      </dgm:t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VE"/>
        </a:p>
      </dgm:t>
    </dgm:pt>
  </dgm:ptLst>
  <dgm:cxnLst>
    <dgm:cxn modelId="{8476F8E3-FCFC-45F0-BC6D-FF85C1B6C0A9}" type="presOf" srcId="{F87E4A0C-F0E1-4780-BBAC-7405EFEFE365}" destId="{EBAAD9FA-8448-4C91-946B-146656E6F5D9}" srcOrd="0" destOrd="0" presId="urn:microsoft.com/office/officeart/2005/8/layout/orgChart1"/>
    <dgm:cxn modelId="{E9AD9FF2-8BAE-49F4-A7E1-F2E2927D10BF}" type="presOf" srcId="{6B005AA3-9C5F-4354-A84B-1D283E653E10}" destId="{74929CAA-3D94-4C6F-BA4D-120F1CDD34CE}" srcOrd="0" destOrd="0" presId="urn:microsoft.com/office/officeart/2005/8/layout/orgChart1"/>
    <dgm:cxn modelId="{A8334F5D-071A-40F1-8AC5-AE9A85580A43}" srcId="{2F3A0A8B-9E50-456A-9BF6-F0722D8ACCE0}" destId="{9E1032C2-33C2-4DC9-B8AD-1099CB6DF871}" srcOrd="6" destOrd="0" parTransId="{4BAACD9E-46F1-4772-9897-8FDAFADF43D8}" sibTransId="{C651C794-DE37-4800-BD04-22F730492FF8}"/>
    <dgm:cxn modelId="{0CB59C4C-FB03-4FFF-8463-B95214FE02C9}" type="presOf" srcId="{5434FBE2-9179-4337-AD99-C3B92EE7D2D5}" destId="{9334AF8A-98EF-4987-9695-41BB340466C4}" srcOrd="0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DA7F4F16-05C0-4C46-A69F-5CA7F3B26D4E}" type="presOf" srcId="{9C92BC2E-578D-46AC-8C45-6CC988411803}" destId="{7C0F3B99-0D9F-44FA-B8FB-1BC4AD985291}" srcOrd="0" destOrd="0" presId="urn:microsoft.com/office/officeart/2005/8/layout/orgChart1"/>
    <dgm:cxn modelId="{658DD01E-7E93-41CD-AE2D-3365E6D6C2AE}" type="presOf" srcId="{4B08358E-362D-421C-BAB9-F01609B2C6B0}" destId="{6AEF0BC2-D93C-4A56-8E14-C9FE8483FA0C}" srcOrd="0" destOrd="0" presId="urn:microsoft.com/office/officeart/2005/8/layout/orgChart1"/>
    <dgm:cxn modelId="{899CDA58-682E-4666-B6FC-82EB75F91C32}" type="presOf" srcId="{14F236D4-9FDC-49A0-8C0C-0053DB0D0F75}" destId="{F52AB6A7-5348-4EF4-84AF-3B7F291A5EA0}" srcOrd="0" destOrd="0" presId="urn:microsoft.com/office/officeart/2005/8/layout/orgChart1"/>
    <dgm:cxn modelId="{3E60D9F9-6304-4D22-A16F-A7AD0A4832AA}" type="presOf" srcId="{47217040-3296-4E5F-9D66-98B006D2726F}" destId="{739F3A67-5890-4DC2-AB50-739742FD917D}" srcOrd="0" destOrd="0" presId="urn:microsoft.com/office/officeart/2005/8/layout/orgChart1"/>
    <dgm:cxn modelId="{0ED71C98-35FE-47E0-A0EF-5AE4FC88AE4C}" type="presOf" srcId="{A9724A01-07E4-456B-9643-F3C165073CF1}" destId="{AE14900D-197C-4F0C-82CF-0082FC8B125D}" srcOrd="0" destOrd="0" presId="urn:microsoft.com/office/officeart/2005/8/layout/orgChart1"/>
    <dgm:cxn modelId="{5DB757D9-B201-44B6-84E2-FEE34E760005}" type="presOf" srcId="{1039F6D9-4492-4C74-B988-6050C55DECEE}" destId="{DBCA2203-E712-4CDA-929D-6D85693A1DCB}" srcOrd="0" destOrd="0" presId="urn:microsoft.com/office/officeart/2005/8/layout/orgChart1"/>
    <dgm:cxn modelId="{E6506568-13F1-41E0-BB43-AA40D3A65574}" type="presOf" srcId="{DDFDA899-147C-4D7B-B2A9-D14F19A046D7}" destId="{38BA8B60-D50E-47EC-BA80-51EAF226DC9C}" srcOrd="1" destOrd="0" presId="urn:microsoft.com/office/officeart/2005/8/layout/orgChart1"/>
    <dgm:cxn modelId="{E6CDF358-E74F-4196-8111-15C18C5E80DF}" type="presOf" srcId="{A193E7F6-50EE-4395-96D0-486238DC7F61}" destId="{A0A3A4AD-3246-4BA5-9B30-E2CC47BB3B48}" srcOrd="1" destOrd="0" presId="urn:microsoft.com/office/officeart/2005/8/layout/orgChart1"/>
    <dgm:cxn modelId="{213D44F8-5B54-4D3A-AA45-494BF34C7FD0}" type="presOf" srcId="{B64469A6-BC7D-46A3-A999-3511E05AF591}" destId="{CF044475-9238-473B-91B8-2D5EF42DC75F}" srcOrd="0" destOrd="0" presId="urn:microsoft.com/office/officeart/2005/8/layout/orgChart1"/>
    <dgm:cxn modelId="{2FA457E6-2F89-4342-8062-0EC7852C3BB5}" type="presOf" srcId="{8CB98EB7-DAC1-4E26-8010-96C9A3DF9468}" destId="{5030EF24-BC2C-4279-BE65-29C42B39ABAB}" srcOrd="0" destOrd="0" presId="urn:microsoft.com/office/officeart/2005/8/layout/orgChart1"/>
    <dgm:cxn modelId="{5589482D-EFB2-4A51-92F0-83A806A8EE6F}" type="presOf" srcId="{B64469A6-BC7D-46A3-A999-3511E05AF591}" destId="{0D9AAF31-7B65-4FF8-BC77-ADC04D49F3B3}" srcOrd="1" destOrd="0" presId="urn:microsoft.com/office/officeart/2005/8/layout/orgChart1"/>
    <dgm:cxn modelId="{F66B308C-60E9-4883-B648-852E26060B71}" type="presOf" srcId="{3173BC0D-4294-4D34-9D43-274C76D201FB}" destId="{0885D5DA-64A9-4E7C-B7AE-25E3E8A25B0D}" srcOrd="1" destOrd="0" presId="urn:microsoft.com/office/officeart/2005/8/layout/orgChart1"/>
    <dgm:cxn modelId="{381BA705-EEE0-4A55-9EF7-FCDEA964555D}" type="presOf" srcId="{860B377B-DDC6-46BA-A680-0AB88E930629}" destId="{636EBC9E-1373-4A6C-9365-81AD599B0DF6}" srcOrd="1" destOrd="0" presId="urn:microsoft.com/office/officeart/2005/8/layout/orgChart1"/>
    <dgm:cxn modelId="{57E3E836-E7F4-428E-AB4A-9BC2A8A396C0}" type="presOf" srcId="{9E1032C2-33C2-4DC9-B8AD-1099CB6DF871}" destId="{8D51F379-82C3-4CDE-BF33-4C5059F81273}" srcOrd="1" destOrd="0" presId="urn:microsoft.com/office/officeart/2005/8/layout/orgChart1"/>
    <dgm:cxn modelId="{5E18F27D-F296-4347-A3A1-0430327C706C}" srcId="{8C262133-7EA4-486E-8DF6-14F672DF124B}" destId="{3173BC0D-4294-4D34-9D43-274C76D201FB}" srcOrd="4" destOrd="0" parTransId="{44607794-6F60-48DE-95B9-95103AEF226F}" sibTransId="{288F231A-42D9-4B3D-9842-D9F9559728A3}"/>
    <dgm:cxn modelId="{EBA364D8-4FFA-418E-8478-A3AF48969919}" type="presOf" srcId="{FDFBB6B0-E2AB-4E05-90B6-D6A42D4CA711}" destId="{C4B08A1D-B13B-42C7-9AA0-9718FE4AA5F0}" srcOrd="0" destOrd="0" presId="urn:microsoft.com/office/officeart/2005/8/layout/orgChart1"/>
    <dgm:cxn modelId="{7C382D6E-2AA6-4E9A-B3D6-BA5F43F37070}" type="presOf" srcId="{83460B03-7A9B-4068-8C7E-0C893B6A441D}" destId="{BD21D235-A225-4A71-B8E2-2E52D495E914}" srcOrd="1" destOrd="0" presId="urn:microsoft.com/office/officeart/2005/8/layout/orgChart1"/>
    <dgm:cxn modelId="{AAD1AEF2-8768-42DD-85CE-5025AD98C4AC}" type="presOf" srcId="{78E0E884-44BC-47FB-BF56-FB6AC7A38B0A}" destId="{55D89B50-A497-4619-866C-90B8857D3459}" srcOrd="0" destOrd="0" presId="urn:microsoft.com/office/officeart/2005/8/layout/orgChart1"/>
    <dgm:cxn modelId="{4031BEB5-0225-434A-A182-33C44BA1E8A0}" type="presOf" srcId="{7A9AC662-570F-415E-8C9F-D6EE5C1990FB}" destId="{BC2E9CDA-6857-4BC9-A14A-9E8FFB537EE5}" srcOrd="0" destOrd="0" presId="urn:microsoft.com/office/officeart/2005/8/layout/orgChart1"/>
    <dgm:cxn modelId="{64F97E98-A94B-44F7-963C-DA516B6F73E4}" type="presOf" srcId="{A0CCE908-112E-4307-9443-4F0ECF185976}" destId="{6653AC4E-C3BF-4C8F-861F-02AD24242E73}" srcOrd="1" destOrd="0" presId="urn:microsoft.com/office/officeart/2005/8/layout/orgChart1"/>
    <dgm:cxn modelId="{0D35BED8-C93A-4D57-B1E5-0726E2EF8497}" type="presOf" srcId="{71A41190-E08D-47A7-907D-E384A11C953A}" destId="{FD3C34B7-E78C-48F6-A140-BF886C90DEB8}" srcOrd="0" destOrd="0" presId="urn:microsoft.com/office/officeart/2005/8/layout/orgChart1"/>
    <dgm:cxn modelId="{36F73615-23FD-498A-8F17-0A11E3F44ECE}" type="presOf" srcId="{3C338167-7732-4B02-8F6B-C569E210560B}" destId="{8303009B-2A33-4182-A384-AC625DE85614}" srcOrd="0" destOrd="0" presId="urn:microsoft.com/office/officeart/2005/8/layout/orgChart1"/>
    <dgm:cxn modelId="{B2EF3300-F4B3-47F5-8F18-42398E30C6B9}" type="presOf" srcId="{AC07F691-7851-4102-BD00-F55630195997}" destId="{496C4139-F7DE-4354-899B-9E3C7B946128}" srcOrd="0" destOrd="0" presId="urn:microsoft.com/office/officeart/2005/8/layout/orgChart1"/>
    <dgm:cxn modelId="{15373ABE-5EF3-4BA2-BAB5-34816FC1B09D}" type="presOf" srcId="{02BE79F4-19B2-4379-AFEC-BABE4FFA0CA9}" destId="{3CBF43E2-6E38-4478-8099-927ECE96FB31}" srcOrd="0" destOrd="0" presId="urn:microsoft.com/office/officeart/2005/8/layout/orgChart1"/>
    <dgm:cxn modelId="{9D42358E-8CD1-4F50-9C9E-B8C2B169EC21}" type="presOf" srcId="{99F0F40A-761E-47BB-AE2F-FDD1A0D7336A}" destId="{70BECF15-118F-4D64-873E-3B24F26C87DB}" srcOrd="0" destOrd="0" presId="urn:microsoft.com/office/officeart/2005/8/layout/orgChart1"/>
    <dgm:cxn modelId="{4A5D1FCA-8118-4B49-B877-4C941B9213AA}" type="presOf" srcId="{03B7ADFD-B761-49B3-94AD-CE8E59B83C61}" destId="{471AC74D-77EC-44F0-B844-A8AE3EED99B7}" srcOrd="0" destOrd="0" presId="urn:microsoft.com/office/officeart/2005/8/layout/orgChart1"/>
    <dgm:cxn modelId="{FA343B9E-204B-4489-8B7D-2FBD2699BC4A}" type="presOf" srcId="{60D3E5D2-C4C9-4446-99A7-BBB894186F35}" destId="{EC049301-2C75-49A2-9F54-5A154E7F6F88}" srcOrd="0" destOrd="0" presId="urn:microsoft.com/office/officeart/2005/8/layout/orgChart1"/>
    <dgm:cxn modelId="{CA4C7E68-F62C-44FF-99EA-4871A77198C8}" type="presOf" srcId="{A20EDA59-3534-45BF-9F71-73F1A7145A32}" destId="{26305454-7F09-4154-A8B9-0FD86F0C51C1}" srcOrd="0" destOrd="0" presId="urn:microsoft.com/office/officeart/2005/8/layout/orgChart1"/>
    <dgm:cxn modelId="{B68B0B4A-FB5F-48BA-864F-7E63E5919FB7}" type="presOf" srcId="{2F3A0A8B-9E50-456A-9BF6-F0722D8ACCE0}" destId="{256039B0-A11E-4F8A-9027-B96B9AFECF8F}" srcOrd="1" destOrd="0" presId="urn:microsoft.com/office/officeart/2005/8/layout/orgChart1"/>
    <dgm:cxn modelId="{D6BCFDAC-F455-4C8A-B39F-309BFF4564F1}" srcId="{0456CE44-5B31-4A25-BB40-E6E087124AC2}" destId="{BD11E537-F8F2-41C4-8EF2-B2961C96EFB5}" srcOrd="3" destOrd="0" parTransId="{0A095EAE-0089-4029-8F48-2970EBFE6E54}" sibTransId="{58465062-4F44-4725-B58A-16E8B7EBF34F}"/>
    <dgm:cxn modelId="{BF9D0DC7-2781-458D-9F65-AB3BDD44678E}" type="presOf" srcId="{AC07F691-7851-4102-BD00-F55630195997}" destId="{B84915E3-E163-466E-B1C0-4161863636AD}" srcOrd="1" destOrd="0" presId="urn:microsoft.com/office/officeart/2005/8/layout/orgChart1"/>
    <dgm:cxn modelId="{BCD2CE19-716E-4504-B7A4-8BD1B66802CA}" srcId="{2F3A0A8B-9E50-456A-9BF6-F0722D8ACCE0}" destId="{83460B03-7A9B-4068-8C7E-0C893B6A441D}" srcOrd="5" destOrd="0" parTransId="{03C95253-DD16-415D-9AAB-BA076EF09D96}" sibTransId="{DED1DAF3-40A4-4F53-9EC3-E685B236036C}"/>
    <dgm:cxn modelId="{51380023-1FD2-4549-A9F4-8D7019F799F6}" type="presOf" srcId="{582D2B3C-39D4-4BF1-86C3-9680A20B5542}" destId="{0740054F-0D2A-4F5F-B037-A1285BFD6F89}" srcOrd="0" destOrd="0" presId="urn:microsoft.com/office/officeart/2005/8/layout/orgChart1"/>
    <dgm:cxn modelId="{EBE5786F-2AB1-43CC-9E32-8F99541BD257}" type="presOf" srcId="{75AC53AD-6916-4756-8D20-AB64114C45B5}" destId="{3118A623-F288-431B-BE05-BA7B16D6C541}" srcOrd="1" destOrd="0" presId="urn:microsoft.com/office/officeart/2005/8/layout/orgChart1"/>
    <dgm:cxn modelId="{086F46C5-DA76-4981-AE19-4063968E8DD4}" type="presOf" srcId="{BBDC82D8-9CFB-4498-98F3-8516BF5ADFD3}" destId="{93278D0D-0240-4329-ADA9-D94E66BA3A52}" srcOrd="1" destOrd="0" presId="urn:microsoft.com/office/officeart/2005/8/layout/orgChart1"/>
    <dgm:cxn modelId="{D01B7FF7-0A6C-4109-BAC1-DA247A3F8CBB}" type="presOf" srcId="{860B377B-DDC6-46BA-A680-0AB88E930629}" destId="{BDCAEA94-2B87-4D82-82BE-3D1231BFB90A}" srcOrd="0" destOrd="0" presId="urn:microsoft.com/office/officeart/2005/8/layout/orgChart1"/>
    <dgm:cxn modelId="{C0381400-E4A9-4095-8867-72200E96A03D}" type="presOf" srcId="{8C262133-7EA4-486E-8DF6-14F672DF124B}" destId="{65233A38-1C2D-4C96-924A-B5EEBDC038CA}" srcOrd="1" destOrd="0" presId="urn:microsoft.com/office/officeart/2005/8/layout/orgChart1"/>
    <dgm:cxn modelId="{9882AB5F-96BD-43FA-B868-A471B3D4A9CA}" type="presOf" srcId="{F9EBB4B6-3901-463B-B987-3BECF54962B0}" destId="{09BC563B-2672-4387-9A96-32EBF4CC8B53}" srcOrd="0" destOrd="0" presId="urn:microsoft.com/office/officeart/2005/8/layout/orgChart1"/>
    <dgm:cxn modelId="{B5867FC5-1C98-4FF8-AD05-11AB2C362D99}" type="presOf" srcId="{7FA46DD5-16B6-414E-A02E-DF9286CD0435}" destId="{4D80E144-AAF9-4D1C-91E8-AB2405CAB433}" srcOrd="1" destOrd="0" presId="urn:microsoft.com/office/officeart/2005/8/layout/orgChart1"/>
    <dgm:cxn modelId="{453A237A-5982-4B7B-AF25-C1C43D53FBCE}" type="presOf" srcId="{AC7221A4-F1E7-483E-9F21-64102C8AF0FB}" destId="{365EE7EC-BD2E-4E95-BE9C-608090E7D684}" srcOrd="1" destOrd="0" presId="urn:microsoft.com/office/officeart/2005/8/layout/orgChart1"/>
    <dgm:cxn modelId="{685631C8-AA89-4749-BFDE-8364BE99F146}" srcId="{2F3A0A8B-9E50-456A-9BF6-F0722D8ACCE0}" destId="{A9B82296-3507-4804-8B94-302D62CE953C}" srcOrd="4" destOrd="0" parTransId="{5434FBE2-9179-4337-AD99-C3B92EE7D2D5}" sibTransId="{18AFBEC7-81AB-41B5-9EF8-335CAF5A901A}"/>
    <dgm:cxn modelId="{57C7B026-487F-4E6F-98BB-F263F73B8F2C}" type="presOf" srcId="{FA099334-4AC5-4744-8FBD-F58528659CF4}" destId="{C15B4DF2-209B-4460-99D7-0B4AA08D5239}" srcOrd="0" destOrd="0" presId="urn:microsoft.com/office/officeart/2005/8/layout/orgChart1"/>
    <dgm:cxn modelId="{BB972F5F-DD73-49E0-BA1C-4EE9149C2392}" type="presOf" srcId="{9E1032C2-33C2-4DC9-B8AD-1099CB6DF871}" destId="{4648A8BD-D2B8-441F-B08A-DE204B11D9BB}" srcOrd="0" destOrd="0" presId="urn:microsoft.com/office/officeart/2005/8/layout/orgChart1"/>
    <dgm:cxn modelId="{7C06E8E0-5E83-4A37-AA94-120E642CDDCF}" srcId="{8C262133-7EA4-486E-8DF6-14F672DF124B}" destId="{582D2B3C-39D4-4BF1-86C3-9680A20B5542}" srcOrd="5" destOrd="0" parTransId="{AE0BBEAB-69B9-4D6C-A43E-B0191F42F5B0}" sibTransId="{36F6122D-B714-4CFE-BEC0-A9E51A9D6256}"/>
    <dgm:cxn modelId="{6756495C-4F3C-49A9-94B7-8D58FAAD1614}" type="presOf" srcId="{75AC53AD-6916-4756-8D20-AB64114C45B5}" destId="{8DB75B0A-7BA9-44BD-B70A-2FEA2C6CA010}" srcOrd="0" destOrd="0" presId="urn:microsoft.com/office/officeart/2005/8/layout/orgChart1"/>
    <dgm:cxn modelId="{A2363139-B4B5-4C60-8590-0F65CF994CD4}" srcId="{AC07F691-7851-4102-BD00-F55630195997}" destId="{A0CCE908-112E-4307-9443-4F0ECF185976}" srcOrd="4" destOrd="0" parTransId="{73CBFCCE-09C5-4BAF-BEBE-FDA08FB964E9}" sibTransId="{E373368D-74E7-4D9F-B6E2-B65AB960229E}"/>
    <dgm:cxn modelId="{89C2ED07-5E34-4A0E-8903-85FB662880CF}" type="presOf" srcId="{0A095EAE-0089-4029-8F48-2970EBFE6E54}" destId="{AFEBEC94-E7EA-4B76-A021-1D5E3D3EB125}" srcOrd="0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73E867DF-9A93-44A8-9B43-C259C081F3B6}" type="presOf" srcId="{7D6AB61A-3A65-4008-A9D9-180A98347C3C}" destId="{D5AEA2C1-DF56-4341-8A19-FBBC466921B8}" srcOrd="0" destOrd="0" presId="urn:microsoft.com/office/officeart/2005/8/layout/orgChart1"/>
    <dgm:cxn modelId="{3E42508B-8EC1-4BB5-935B-C7F9E2F37149}" srcId="{A9724A01-07E4-456B-9643-F3C165073CF1}" destId="{DDFDA899-147C-4D7B-B2A9-D14F19A046D7}" srcOrd="3" destOrd="0" parTransId="{5341B9AB-C596-4ACC-9559-802755D5719B}" sibTransId="{E9409518-0884-48F5-A7D1-EF863F1EE35E}"/>
    <dgm:cxn modelId="{E47FCD86-504D-441A-BD84-3C49B988D0B7}" type="presOf" srcId="{98E6CFDC-7FB9-4F8B-91EB-481A9628DE91}" destId="{FA692E16-C330-4EBF-8BF0-87C53B7B2345}" srcOrd="1" destOrd="0" presId="urn:microsoft.com/office/officeart/2005/8/layout/orgChart1"/>
    <dgm:cxn modelId="{570D2558-F9D8-4CB6-9440-FA919F6CD973}" type="presOf" srcId="{457EB344-2AB3-42B0-A00B-5CF2046E03AC}" destId="{55D9065C-CA49-4D42-B85D-714F93680BDA}" srcOrd="0" destOrd="0" presId="urn:microsoft.com/office/officeart/2005/8/layout/orgChart1"/>
    <dgm:cxn modelId="{360D67B8-AAF6-4BED-AB31-CDB16ECCC0CB}" type="presOf" srcId="{1B06F1FC-9356-49EA-8B6E-11F735DA6D8B}" destId="{61371ABF-0F59-4F33-BB88-090A359AC9D2}" srcOrd="0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3462C5B1-0F05-44F3-A1B6-E32FEB75F4D7}" type="presOf" srcId="{DDFDA899-147C-4D7B-B2A9-D14F19A046D7}" destId="{88986D87-CFEB-4323-9F1D-797DDF56E553}" srcOrd="0" destOrd="0" presId="urn:microsoft.com/office/officeart/2005/8/layout/orgChart1"/>
    <dgm:cxn modelId="{0C05CD4F-141F-47B4-A5C8-590CC623DB41}" type="presOf" srcId="{A9B82296-3507-4804-8B94-302D62CE953C}" destId="{1C0E5DB1-9E87-482D-97D4-49F4B317E3DF}" srcOrd="1" destOrd="0" presId="urn:microsoft.com/office/officeart/2005/8/layout/orgChart1"/>
    <dgm:cxn modelId="{2E9E617D-CC95-4BF8-B27B-9ACE412F22BE}" srcId="{AC07F691-7851-4102-BD00-F55630195997}" destId="{A193E7F6-50EE-4395-96D0-486238DC7F61}" srcOrd="2" destOrd="0" parTransId="{38B1CEF8-1497-4525-9DC5-94C429AE9828}" sibTransId="{57B13698-6A5D-47D0-BC4A-B2B2EBA9C9E9}"/>
    <dgm:cxn modelId="{52FC422E-BCFC-4D92-9424-437EB6527660}" type="presOf" srcId="{4C8C1962-BEF4-469B-ACD5-E83CFCF84F03}" destId="{56AE3C5E-E7D7-4954-916E-00C39F2BF84C}" srcOrd="0" destOrd="0" presId="urn:microsoft.com/office/officeart/2005/8/layout/orgChart1"/>
    <dgm:cxn modelId="{C6841C0C-E5B6-469C-BFFA-03E15907B22B}" type="presOf" srcId="{03C95253-DD16-415D-9AAB-BA076EF09D96}" destId="{72A1D55C-42C3-4879-A14C-AB2D889C7F75}" srcOrd="0" destOrd="0" presId="urn:microsoft.com/office/officeart/2005/8/layout/orgChart1"/>
    <dgm:cxn modelId="{AEA5DD1B-9C2C-434E-8C28-5C54AD8E4779}" type="presOf" srcId="{582D2B3C-39D4-4BF1-86C3-9680A20B5542}" destId="{26129EB2-C72A-4ADC-845F-E3B4122FB517}" srcOrd="1" destOrd="0" presId="urn:microsoft.com/office/officeart/2005/8/layout/orgChart1"/>
    <dgm:cxn modelId="{33C4554F-8DEF-4FA6-9D95-E2B862809A0B}" type="presOf" srcId="{BD11E537-F8F2-41C4-8EF2-B2961C96EFB5}" destId="{6D997151-A51B-486F-980C-B06D3875918C}" srcOrd="0" destOrd="0" presId="urn:microsoft.com/office/officeart/2005/8/layout/orgChart1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385CB4E3-B546-437A-974B-549D75F29653}" srcId="{8C262133-7EA4-486E-8DF6-14F672DF124B}" destId="{92523E3F-1878-4240-A889-90055902A0E6}" srcOrd="6" destOrd="0" parTransId="{E1AFCC91-B93B-4821-ADFE-9E74E48D4474}" sibTransId="{201FD322-D8CB-4088-8B51-CC71382AC286}"/>
    <dgm:cxn modelId="{8DEB6A87-7D27-40E6-ABE7-532B57DF7C30}" type="presOf" srcId="{5500FF39-3E3E-426D-96EF-6F36E23DFA7E}" destId="{F858AF38-6B1F-4341-927A-8D39409E0DB1}" srcOrd="0" destOrd="0" presId="urn:microsoft.com/office/officeart/2005/8/layout/orgChart1"/>
    <dgm:cxn modelId="{7950AB20-F124-4877-ABCB-064F986B43DD}" type="presOf" srcId="{73CBFCCE-09C5-4BAF-BEBE-FDA08FB964E9}" destId="{F1543C94-A7BA-4C5E-AE59-4CF4E019E36D}" srcOrd="0" destOrd="0" presId="urn:microsoft.com/office/officeart/2005/8/layout/orgChart1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2144D726-3148-40E4-9A1A-1D986A521B47}" type="presOf" srcId="{57FFDEC6-254A-4089-A4AE-7594319D0106}" destId="{C63F15B6-D296-4D15-95C0-F1787CFAF2C1}" srcOrd="0" destOrd="0" presId="urn:microsoft.com/office/officeart/2005/8/layout/orgChart1"/>
    <dgm:cxn modelId="{F0FD42B9-7ED3-4F32-8E4F-D5882A06A83F}" type="presOf" srcId="{47217040-3296-4E5F-9D66-98B006D2726F}" destId="{F0535436-2B50-4948-97EF-07AE8FF959EF}" srcOrd="1" destOrd="0" presId="urn:microsoft.com/office/officeart/2005/8/layout/orgChart1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57FF74FA-1F2D-42B7-84EF-CBA5E3E597B8}" type="presOf" srcId="{FFF215A7-CBBA-4C9E-82C6-996C53AB50ED}" destId="{35AE3D1C-DCF9-4EF5-91B6-B7E61C7FC131}" srcOrd="0" destOrd="0" presId="urn:microsoft.com/office/officeart/2005/8/layout/orgChart1"/>
    <dgm:cxn modelId="{3A821BBE-470A-4716-A8F9-8B14CA48D00C}" srcId="{AC07F691-7851-4102-BD00-F55630195997}" destId="{F53BC44D-7494-4F9E-BE82-55E9B1602D27}" srcOrd="3" destOrd="0" parTransId="{60D3E5D2-C4C9-4446-99A7-BBB894186F35}" sibTransId="{A4AEA642-B33A-4E6B-9C3E-3C942D21E88B}"/>
    <dgm:cxn modelId="{742C457E-BD88-4F46-88AB-FD84355B14B8}" type="presOf" srcId="{1039F6D9-4492-4C74-B988-6050C55DECEE}" destId="{905C9969-BF36-4D6F-B22D-A437426F3B25}" srcOrd="1" destOrd="0" presId="urn:microsoft.com/office/officeart/2005/8/layout/orgChart1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B31A32BA-FA8C-4BBD-9596-F8EE6794DF42}" srcId="{AC07F691-7851-4102-BD00-F55630195997}" destId="{B64469A6-BC7D-46A3-A999-3511E05AF591}" srcOrd="5" destOrd="0" parTransId="{6B005AA3-9C5F-4354-A84B-1D283E653E10}" sibTransId="{D470C3B3-3091-4FD9-A213-A592117A921B}"/>
    <dgm:cxn modelId="{592EE1BB-F8F4-4C5D-BC12-3E39F772ED1C}" type="presOf" srcId="{A9B82296-3507-4804-8B94-302D62CE953C}" destId="{8E85CE2A-4957-4BEB-B380-D0F463349334}" srcOrd="0" destOrd="0" presId="urn:microsoft.com/office/officeart/2005/8/layout/orgChart1"/>
    <dgm:cxn modelId="{9C567D79-6F53-4042-B664-ADDE432EC872}" type="presOf" srcId="{A9724A01-07E4-456B-9643-F3C165073CF1}" destId="{A57D3E9E-15BA-40E4-8C65-83D0899B0488}" srcOrd="1" destOrd="0" presId="urn:microsoft.com/office/officeart/2005/8/layout/orgChart1"/>
    <dgm:cxn modelId="{5B3DE2FD-A635-48BC-BCC4-1DD931CD87C4}" type="presOf" srcId="{5A2CD79C-4B5D-4A05-9ACD-F7F7C5FD3321}" destId="{F43939D9-AD84-4C52-90E6-1FA02DEA7A38}" srcOrd="0" destOrd="0" presId="urn:microsoft.com/office/officeart/2005/8/layout/orgChart1"/>
    <dgm:cxn modelId="{2025DAC9-1753-4A36-A730-2ACC98C89245}" type="presOf" srcId="{F53BC44D-7494-4F9E-BE82-55E9B1602D27}" destId="{65995964-DC8F-47EE-8498-FC41A81C3EB2}" srcOrd="1" destOrd="0" presId="urn:microsoft.com/office/officeart/2005/8/layout/orgChart1"/>
    <dgm:cxn modelId="{E2873499-2481-4205-8CB5-CC4309970AD2}" type="presOf" srcId="{197569C8-D3DD-4B4D-9711-C4E3482D4805}" destId="{7B5AD9BD-F263-49A5-ACD2-54E699680082}" srcOrd="0" destOrd="0" presId="urn:microsoft.com/office/officeart/2005/8/layout/orgChart1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D3079237-4415-4A51-9484-5CF315F05F47}" type="presOf" srcId="{D495618B-31F6-4923-97DD-C1EE7E159753}" destId="{487E64B9-B5C9-47F3-98BF-348542FB6C21}" srcOrd="1" destOrd="0" presId="urn:microsoft.com/office/officeart/2005/8/layout/orgChart1"/>
    <dgm:cxn modelId="{B8788522-7B3D-4B9C-802E-06AFF79B6772}" type="presOf" srcId="{71A41190-E08D-47A7-907D-E384A11C953A}" destId="{15EF0520-B685-4DAA-AD37-37715C1A9E30}" srcOrd="1" destOrd="0" presId="urn:microsoft.com/office/officeart/2005/8/layout/orgChart1"/>
    <dgm:cxn modelId="{029DA1A8-3BA7-4D3B-BFC9-9B6DEB9D3083}" type="presOf" srcId="{4C8C1962-BEF4-469B-ACD5-E83CFCF84F03}" destId="{63B3C50A-688E-4F5B-A720-7711A2656FEA}" srcOrd="1" destOrd="0" presId="urn:microsoft.com/office/officeart/2005/8/layout/orgChart1"/>
    <dgm:cxn modelId="{B39433FB-17D3-4B50-A741-13F47EE66197}" type="presOf" srcId="{A5F352CD-4DFD-4FB4-9BD6-5593A78C48EE}" destId="{C670F2ED-B934-4B5B-A400-6AA0487C049C}" srcOrd="0" destOrd="0" presId="urn:microsoft.com/office/officeart/2005/8/layout/orgChart1"/>
    <dgm:cxn modelId="{3323735F-9CFA-47B0-AC2D-8A940AF9DC59}" type="presOf" srcId="{A193E7F6-50EE-4395-96D0-486238DC7F61}" destId="{6D56C1AA-C6AD-4398-B3B8-766E8416BD12}" srcOrd="0" destOrd="0" presId="urn:microsoft.com/office/officeart/2005/8/layout/orgChart1"/>
    <dgm:cxn modelId="{716F209C-D936-4008-AE87-CAB7DFD98A4A}" type="presOf" srcId="{F53BC44D-7494-4F9E-BE82-55E9B1602D27}" destId="{E55E1BB0-7E25-4F9E-8407-640AE44B54F8}" srcOrd="0" destOrd="0" presId="urn:microsoft.com/office/officeart/2005/8/layout/orgChart1"/>
    <dgm:cxn modelId="{6861BA7A-B676-487E-9DBD-7DF53629E47A}" type="presOf" srcId="{0456CE44-5B31-4A25-BB40-E6E087124AC2}" destId="{A606AE61-8EE6-446C-8782-C4133E3E6660}" srcOrd="1" destOrd="0" presId="urn:microsoft.com/office/officeart/2005/8/layout/orgChart1"/>
    <dgm:cxn modelId="{DE332C52-BD7C-407F-B98E-60E0B277E173}" type="presOf" srcId="{27EAF497-FC35-42FE-A8CE-2EFF60CCC7C4}" destId="{B40EE1E7-65E6-44DC-B876-4B6E58299796}" srcOrd="0" destOrd="0" presId="urn:microsoft.com/office/officeart/2005/8/layout/orgChart1"/>
    <dgm:cxn modelId="{F702C915-45BF-45BF-A796-E5FBAFE03264}" type="presOf" srcId="{A0CCE908-112E-4307-9443-4F0ECF185976}" destId="{261402EB-2017-4401-BFF0-EFA1704BCFB7}" srcOrd="0" destOrd="0" presId="urn:microsoft.com/office/officeart/2005/8/layout/orgChart1"/>
    <dgm:cxn modelId="{F2400025-695C-4247-9393-41449B9AE9CA}" srcId="{8C262133-7EA4-486E-8DF6-14F672DF124B}" destId="{FA099334-4AC5-4744-8FBD-F58528659CF4}" srcOrd="3" destOrd="0" parTransId="{03B7ADFD-B761-49B3-94AD-CE8E59B83C61}" sibTransId="{368C3363-7DDD-4F56-B958-09F33E34DDBF}"/>
    <dgm:cxn modelId="{607B9A3E-60F7-4B58-83A9-3A43EB0D0C6E}" type="presOf" srcId="{E1AFCC91-B93B-4821-ADFE-9E74E48D4474}" destId="{2955CB5F-A2AB-4762-BF87-3DA8BE543FD7}" srcOrd="0" destOrd="0" presId="urn:microsoft.com/office/officeart/2005/8/layout/orgChart1"/>
    <dgm:cxn modelId="{FB773EBC-CAF8-44D4-8C24-7585BB51D8B5}" srcId="{0456CE44-5B31-4A25-BB40-E6E087124AC2}" destId="{2322EA51-CF8F-45E5-9B79-BA2A7EEBF0C9}" srcOrd="5" destOrd="0" parTransId="{14F236D4-9FDC-49A0-8C0C-0053DB0D0F75}" sibTransId="{2874DE6D-E916-417A-9E00-08A3BC999369}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53DE11D7-373B-4F0B-95AA-4787EECCCECC}" type="presOf" srcId="{812C1DE9-A968-4103-9901-EC91E9E342EF}" destId="{F3300CEF-0F36-4F9A-9E3D-D31034B1BE62}" srcOrd="1" destOrd="0" presId="urn:microsoft.com/office/officeart/2005/8/layout/orgChart1"/>
    <dgm:cxn modelId="{81675AFD-F0FF-44C4-91DC-5E48C3505221}" type="presOf" srcId="{27EAF497-FC35-42FE-A8CE-2EFF60CCC7C4}" destId="{B725D947-BF80-423B-BFA7-8D568D45882C}" srcOrd="1" destOrd="0" presId="urn:microsoft.com/office/officeart/2005/8/layout/orgChart1"/>
    <dgm:cxn modelId="{7BB2CCBA-BC62-43BD-84FC-2EEE3A5FE5D0}" type="presOf" srcId="{5341B9AB-C596-4ACC-9559-802755D5719B}" destId="{B0D57130-E778-4526-9E3C-DAFC15CA53F8}" srcOrd="0" destOrd="0" presId="urn:microsoft.com/office/officeart/2005/8/layout/orgChart1"/>
    <dgm:cxn modelId="{A37A2EF8-ED46-4F96-9662-E914CE00FCFB}" type="presOf" srcId="{92523E3F-1878-4240-A889-90055902A0E6}" destId="{240306D4-F0A9-4450-8EC7-E0E1CBA0E830}" srcOrd="0" destOrd="0" presId="urn:microsoft.com/office/officeart/2005/8/layout/orgChart1"/>
    <dgm:cxn modelId="{0259AB62-56FE-4138-852E-CE33899698FC}" type="presOf" srcId="{C53A54D6-176D-4B3C-A74C-06A6352FC659}" destId="{85688AB1-F2B6-4193-8107-0D20A1010CC1}" srcOrd="0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39C74792-1DC8-4D9F-8924-C6D78852805A}" type="presOf" srcId="{3173BC0D-4294-4D34-9D43-274C76D201FB}" destId="{51162016-8ED6-4116-9E8A-D35248188FF3}" srcOrd="0" destOrd="0" presId="urn:microsoft.com/office/officeart/2005/8/layout/orgChart1"/>
    <dgm:cxn modelId="{E8FE909C-A0BE-4BA8-9740-09DC2A5794BF}" type="presOf" srcId="{44607794-6F60-48DE-95B9-95103AEF226F}" destId="{CF8436EF-B95D-437D-BF18-A3575AD9095F}" srcOrd="0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A83E6CB8-B2D1-4088-9B17-89390B20534A}" type="presOf" srcId="{13E5BBF8-8D71-4E0C-BB32-FACB6CD4671D}" destId="{26645C4B-A06C-44CE-8693-EE3CC6EB087D}" srcOrd="0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C2A103E9-B8DF-4027-A092-4BC03BD5A41A}" type="presOf" srcId="{2322EA51-CF8F-45E5-9B79-BA2A7EEBF0C9}" destId="{3AF72A05-B1DF-457A-B6B8-48EABEE2CA50}" srcOrd="0" destOrd="0" presId="urn:microsoft.com/office/officeart/2005/8/layout/orgChart1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ABC36334-E6E3-4CE7-B276-95082F8D5F27}" type="presOf" srcId="{F9EBB4B6-3901-463B-B987-3BECF54962B0}" destId="{45911DB7-31F1-4092-8348-2756741D85DD}" srcOrd="1" destOrd="0" presId="urn:microsoft.com/office/officeart/2005/8/layout/orgChart1"/>
    <dgm:cxn modelId="{8FDB1593-9152-4991-AA22-763B6DCBB6DE}" type="presOf" srcId="{7FA46DD5-16B6-414E-A02E-DF9286CD0435}" destId="{808363DB-D5BC-411F-BE7D-155BEB806DBB}" srcOrd="0" destOrd="0" presId="urn:microsoft.com/office/officeart/2005/8/layout/orgChart1"/>
    <dgm:cxn modelId="{A7BB02C7-62AF-426C-BD7E-EF7DFACF8AA3}" type="presOf" srcId="{2F3A0A8B-9E50-456A-9BF6-F0722D8ACCE0}" destId="{A01756B7-9F13-48A2-8E4D-47B7E903EC85}" srcOrd="0" destOrd="0" presId="urn:microsoft.com/office/officeart/2005/8/layout/orgChart1"/>
    <dgm:cxn modelId="{AD4F8479-C4C9-47E1-83FB-69E0654BC196}" type="presOf" srcId="{092C2BF3-C233-4F2D-9BDB-75F00F612286}" destId="{2A46AC6F-3A3D-4F5C-A5EF-8142EAC007B8}" srcOrd="0" destOrd="0" presId="urn:microsoft.com/office/officeart/2005/8/layout/orgChart1"/>
    <dgm:cxn modelId="{1DF401E6-BC91-48B3-A260-644C65C5EB5A}" type="presOf" srcId="{7D6AB61A-3A65-4008-A9D9-180A98347C3C}" destId="{2569AA24-CF08-47D1-9781-EC5017112F48}" srcOrd="1" destOrd="0" presId="urn:microsoft.com/office/officeart/2005/8/layout/orgChart1"/>
    <dgm:cxn modelId="{E7057D70-4CC3-492F-9656-F54D06BAA2C7}" type="presOf" srcId="{4BAACD9E-46F1-4772-9897-8FDAFADF43D8}" destId="{F7178506-E402-4C66-A2C4-F6E489AF205C}" srcOrd="0" destOrd="0" presId="urn:microsoft.com/office/officeart/2005/8/layout/orgChart1"/>
    <dgm:cxn modelId="{7D3E361F-261A-44C0-9F03-6D661D6F4F6F}" type="presOf" srcId="{0456CE44-5B31-4A25-BB40-E6E087124AC2}" destId="{500D7810-8E7E-43C3-897D-41356266EDBA}" srcOrd="0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CF0EBE9C-C2CC-4AF4-AFD7-88A07D8B393C}" type="presOf" srcId="{BBDC82D8-9CFB-4498-98F3-8516BF5ADFD3}" destId="{1CF622C2-E5EC-4F28-A883-5B0C4B89EFC5}" srcOrd="0" destOrd="0" presId="urn:microsoft.com/office/officeart/2005/8/layout/orgChart1"/>
    <dgm:cxn modelId="{9C0CA91F-031A-4815-9BF5-3015C025251C}" type="presOf" srcId="{D9CFB7BD-65D0-44DA-A669-5162B3F6DA6F}" destId="{02185363-C286-4F99-91E9-9D114693BD3C}" srcOrd="0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4B440D6F-4558-4620-9D9C-2F0D7A259425}" type="presOf" srcId="{02BE79F4-19B2-4379-AFEC-BABE4FFA0CA9}" destId="{85D87517-7179-45CA-807A-6F9889A748D6}" srcOrd="1" destOrd="0" presId="urn:microsoft.com/office/officeart/2005/8/layout/orgChart1"/>
    <dgm:cxn modelId="{1870ED88-204C-431A-89FE-505359A0BF15}" type="presOf" srcId="{B09B5C5A-D049-4DF7-963C-16663191B564}" destId="{FB65F238-9014-464E-B154-5667F9B97E7B}" srcOrd="0" destOrd="0" presId="urn:microsoft.com/office/officeart/2005/8/layout/orgChart1"/>
    <dgm:cxn modelId="{ED9EE24C-73E3-49FC-B95F-CBE142CC43FA}" type="presOf" srcId="{98E6CFDC-7FB9-4F8B-91EB-481A9628DE91}" destId="{F63EDF41-03D6-4D33-AEAC-5DDB1A5DFFC2}" srcOrd="0" destOrd="0" presId="urn:microsoft.com/office/officeart/2005/8/layout/orgChart1"/>
    <dgm:cxn modelId="{C9DA2DDE-29FC-4774-A5E4-0F82BC5F0C67}" type="presOf" srcId="{812C1DE9-A968-4103-9901-EC91E9E342EF}" destId="{F0DEE5A9-6FFA-4E03-A7F4-5F0B177CE5B1}" srcOrd="0" destOrd="0" presId="urn:microsoft.com/office/officeart/2005/8/layout/orgChart1"/>
    <dgm:cxn modelId="{5549252F-8DD0-4B86-80A8-72B3FBA9DFD2}" srcId="{0456CE44-5B31-4A25-BB40-E6E087124AC2}" destId="{812C1DE9-A968-4103-9901-EC91E9E342EF}" srcOrd="4" destOrd="0" parTransId="{092C2BF3-C233-4F2D-9BDB-75F00F612286}" sibTransId="{82334018-BE83-404D-B2B7-316E4C9399CC}"/>
    <dgm:cxn modelId="{C1D45873-9546-4798-9FF9-4A872F9CB6AA}" type="presOf" srcId="{8C262133-7EA4-486E-8DF6-14F672DF124B}" destId="{8787648C-F94D-4AF7-BECA-A758DE561223}" srcOrd="0" destOrd="0" presId="urn:microsoft.com/office/officeart/2005/8/layout/orgChart1"/>
    <dgm:cxn modelId="{C1B0E87A-1D76-42E6-A861-673BC920DED7}" type="presOf" srcId="{AC7221A4-F1E7-483E-9F21-64102C8AF0FB}" destId="{AEC36508-AC9E-4613-9215-9B811EB938C5}" srcOrd="0" destOrd="0" presId="urn:microsoft.com/office/officeart/2005/8/layout/orgChart1"/>
    <dgm:cxn modelId="{9C5DF86B-0FB1-4149-B361-3F4B89FE150E}" type="presOf" srcId="{AE0BBEAB-69B9-4D6C-A43E-B0191F42F5B0}" destId="{0F3E140B-B3B9-4E37-B52C-95E81E5E068F}" srcOrd="0" destOrd="0" presId="urn:microsoft.com/office/officeart/2005/8/layout/orgChart1"/>
    <dgm:cxn modelId="{24161366-C1A3-456F-849D-E8801D1030AC}" type="presOf" srcId="{92523E3F-1878-4240-A889-90055902A0E6}" destId="{11A60B59-33CE-440E-B9B3-F5526410569B}" srcOrd="1" destOrd="0" presId="urn:microsoft.com/office/officeart/2005/8/layout/orgChart1"/>
    <dgm:cxn modelId="{EEBC5C6C-EFB5-498C-81A2-659B46EC5BC4}" type="presOf" srcId="{83460B03-7A9B-4068-8C7E-0C893B6A441D}" destId="{107749B1-8F0D-42DA-A1E8-D440E8FFA5BB}" srcOrd="0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4D8AA779-CB94-4C02-AD83-92D529EDFCC1}" srcId="{A9724A01-07E4-456B-9643-F3C165073CF1}" destId="{71A41190-E08D-47A7-907D-E384A11C953A}" srcOrd="4" destOrd="0" parTransId="{9C92BC2E-578D-46AC-8C45-6CC988411803}" sibTransId="{4CDF1DB7-FE9D-4F6B-B1EF-99C117D0CDE5}"/>
    <dgm:cxn modelId="{C7AFE39F-DDF4-4D03-8045-00D803E3DA54}" type="presOf" srcId="{0AA3C783-7A29-411C-AC6B-F4C8B15BE174}" destId="{7249C5D8-9F39-4597-A785-0179CA7B4E61}" srcOrd="0" destOrd="0" presId="urn:microsoft.com/office/officeart/2005/8/layout/orgChart1"/>
    <dgm:cxn modelId="{4B166365-C3F2-4335-BD8A-D0C0E96053B4}" srcId="{2F3A0A8B-9E50-456A-9BF6-F0722D8ACCE0}" destId="{57FFDEC6-254A-4089-A4AE-7594319D0106}" srcOrd="3" destOrd="0" parTransId="{7A9AC662-570F-415E-8C9F-D6EE5C1990FB}" sibTransId="{BEEEE312-80A4-4A91-9E41-A309FA99FD81}"/>
    <dgm:cxn modelId="{A2D235E1-438D-4AEA-BDD0-8A49EB833809}" type="presOf" srcId="{FA099334-4AC5-4744-8FBD-F58528659CF4}" destId="{2EE6F422-11CD-41E8-AB85-33F6C15F1B35}" srcOrd="1" destOrd="0" presId="urn:microsoft.com/office/officeart/2005/8/layout/orgChart1"/>
    <dgm:cxn modelId="{E7A9A0F6-978E-4B49-806B-F687123E1F6F}" type="presOf" srcId="{1B06F1FC-9356-49EA-8B6E-11F735DA6D8B}" destId="{233C4B97-A3F4-4825-9C53-1DBB153A2A1B}" srcOrd="1" destOrd="0" presId="urn:microsoft.com/office/officeart/2005/8/layout/orgChart1"/>
    <dgm:cxn modelId="{47B3412D-F7E1-4481-AFDF-8440C64BB74D}" type="presOf" srcId="{BD11E537-F8F2-41C4-8EF2-B2961C96EFB5}" destId="{E182A4F4-27EE-4E6A-8D16-B3993638AFE1}" srcOrd="1" destOrd="0" presId="urn:microsoft.com/office/officeart/2005/8/layout/orgChart1"/>
    <dgm:cxn modelId="{88761077-5789-4CBA-99B1-604D72E2F375}" type="presOf" srcId="{D495618B-31F6-4923-97DD-C1EE7E159753}" destId="{5FC59908-8B24-4C11-80BD-8F833FD80F86}" srcOrd="0" destOrd="0" presId="urn:microsoft.com/office/officeart/2005/8/layout/orgChart1"/>
    <dgm:cxn modelId="{00A7E96E-CA8E-4185-9662-14988683A147}" type="presOf" srcId="{57FFDEC6-254A-4089-A4AE-7594319D0106}" destId="{E48810BB-3225-4808-B3C9-1DCEBA62AD97}" srcOrd="1" destOrd="0" presId="urn:microsoft.com/office/officeart/2005/8/layout/orgChart1"/>
    <dgm:cxn modelId="{0EE75550-7B0B-4267-96AB-BF233D679D2D}" type="presOf" srcId="{2322EA51-CF8F-45E5-9B79-BA2A7EEBF0C9}" destId="{8F3DEAAF-82B5-4716-B581-94B98CF5B751}" srcOrd="1" destOrd="0" presId="urn:microsoft.com/office/officeart/2005/8/layout/orgChart1"/>
    <dgm:cxn modelId="{56D0937D-7451-4230-AE6C-04059CC0ADE8}" type="presOf" srcId="{CA9DD852-1B92-4013-8796-699E4EFC24B2}" destId="{8B0A9F61-2D30-4B0A-B2D4-F58AE81583B3}" srcOrd="0" destOrd="0" presId="urn:microsoft.com/office/officeart/2005/8/layout/orgChart1"/>
    <dgm:cxn modelId="{D24F5778-4316-4268-A4BF-0F9EFAF1DA8A}" type="presOf" srcId="{38B1CEF8-1497-4525-9DC5-94C429AE9828}" destId="{11BBBE79-77DC-49FB-A26E-1DCF665E1FE7}" srcOrd="0" destOrd="0" presId="urn:microsoft.com/office/officeart/2005/8/layout/orgChart1"/>
    <dgm:cxn modelId="{C4467DF8-CECE-4D45-889F-9A85C62D6613}" srcId="{BBDC82D8-9CFB-4498-98F3-8516BF5ADFD3}" destId="{0456CE44-5B31-4A25-BB40-E6E087124AC2}" srcOrd="4" destOrd="0" parTransId="{457EB344-2AB3-42B0-A00B-5CF2046E03AC}" sibTransId="{940C7A86-CBEA-42F4-B60D-682761549808}"/>
    <dgm:cxn modelId="{96EFF20F-C5B9-46D9-8CCA-651A0FB97313}" type="presParOf" srcId="{C4B08A1D-B13B-42C7-9AA0-9718FE4AA5F0}" destId="{5232BA95-E921-447D-83C0-72D3823E498F}" srcOrd="0" destOrd="0" presId="urn:microsoft.com/office/officeart/2005/8/layout/orgChart1"/>
    <dgm:cxn modelId="{BAA2DC39-4CAF-4826-920E-0C3E8DD8E6C7}" type="presParOf" srcId="{5232BA95-E921-447D-83C0-72D3823E498F}" destId="{F792DFAD-BBA3-4978-AF90-90812B558FD5}" srcOrd="0" destOrd="0" presId="urn:microsoft.com/office/officeart/2005/8/layout/orgChart1"/>
    <dgm:cxn modelId="{AF8753FC-8B5C-4F2F-A407-0E268699E6FE}" type="presParOf" srcId="{F792DFAD-BBA3-4978-AF90-90812B558FD5}" destId="{1CF622C2-E5EC-4F28-A883-5B0C4B89EFC5}" srcOrd="0" destOrd="0" presId="urn:microsoft.com/office/officeart/2005/8/layout/orgChart1"/>
    <dgm:cxn modelId="{7AF266E2-A3A7-46ED-A7C9-ABBC9C2EFFC5}" type="presParOf" srcId="{F792DFAD-BBA3-4978-AF90-90812B558FD5}" destId="{93278D0D-0240-4329-ADA9-D94E66BA3A52}" srcOrd="1" destOrd="0" presId="urn:microsoft.com/office/officeart/2005/8/layout/orgChart1"/>
    <dgm:cxn modelId="{BE97E09D-8FD5-4831-99D6-4B607AD1C9F3}" type="presParOf" srcId="{5232BA95-E921-447D-83C0-72D3823E498F}" destId="{8D1A414D-D43A-4162-B67B-88BA51E732C9}" srcOrd="1" destOrd="0" presId="urn:microsoft.com/office/officeart/2005/8/layout/orgChart1"/>
    <dgm:cxn modelId="{2603100B-6FE6-4BFC-B68B-D07FCC19496F}" type="presParOf" srcId="{8D1A414D-D43A-4162-B67B-88BA51E732C9}" destId="{55D89B50-A497-4619-866C-90B8857D3459}" srcOrd="0" destOrd="0" presId="urn:microsoft.com/office/officeart/2005/8/layout/orgChart1"/>
    <dgm:cxn modelId="{71F60D88-7AEC-484D-8C69-A0A2FC810883}" type="presParOf" srcId="{8D1A414D-D43A-4162-B67B-88BA51E732C9}" destId="{42A34684-7C15-4C78-812C-EF678C85FAC9}" srcOrd="1" destOrd="0" presId="urn:microsoft.com/office/officeart/2005/8/layout/orgChart1"/>
    <dgm:cxn modelId="{23741BBF-A9E6-40DC-A567-23CF12C2EC7B}" type="presParOf" srcId="{42A34684-7C15-4C78-812C-EF678C85FAC9}" destId="{4A494C25-BA15-4B38-A806-71C630FC18F0}" srcOrd="0" destOrd="0" presId="urn:microsoft.com/office/officeart/2005/8/layout/orgChart1"/>
    <dgm:cxn modelId="{56860D87-5216-45AB-8F81-252A282EF3B5}" type="presParOf" srcId="{4A494C25-BA15-4B38-A806-71C630FC18F0}" destId="{8787648C-F94D-4AF7-BECA-A758DE561223}" srcOrd="0" destOrd="0" presId="urn:microsoft.com/office/officeart/2005/8/layout/orgChart1"/>
    <dgm:cxn modelId="{05E044EF-5FEA-4B10-A788-283AD2CB19E7}" type="presParOf" srcId="{4A494C25-BA15-4B38-A806-71C630FC18F0}" destId="{65233A38-1C2D-4C96-924A-B5EEBDC038CA}" srcOrd="1" destOrd="0" presId="urn:microsoft.com/office/officeart/2005/8/layout/orgChart1"/>
    <dgm:cxn modelId="{FB82F160-57DF-4FD5-984C-CFF994F144D6}" type="presParOf" srcId="{42A34684-7C15-4C78-812C-EF678C85FAC9}" destId="{DF6CB964-E115-4A6D-B480-3175FA0DADBC}" srcOrd="1" destOrd="0" presId="urn:microsoft.com/office/officeart/2005/8/layout/orgChart1"/>
    <dgm:cxn modelId="{A0A3028E-2C40-44C5-B61F-E15CC7AC3B35}" type="presParOf" srcId="{DF6CB964-E115-4A6D-B480-3175FA0DADBC}" destId="{02185363-C286-4F99-91E9-9D114693BD3C}" srcOrd="0" destOrd="0" presId="urn:microsoft.com/office/officeart/2005/8/layout/orgChart1"/>
    <dgm:cxn modelId="{F9E86699-68C1-4983-B837-B223B7B6DB73}" type="presParOf" srcId="{DF6CB964-E115-4A6D-B480-3175FA0DADBC}" destId="{7CFE1A07-068A-40A5-A4D2-D31652E2EFF4}" srcOrd="1" destOrd="0" presId="urn:microsoft.com/office/officeart/2005/8/layout/orgChart1"/>
    <dgm:cxn modelId="{B59ED47F-05DF-4B71-9CAC-0CBBEB77243C}" type="presParOf" srcId="{7CFE1A07-068A-40A5-A4D2-D31652E2EFF4}" destId="{1175CAA4-E8AD-40C2-ACE4-FE9F5998F44C}" srcOrd="0" destOrd="0" presId="urn:microsoft.com/office/officeart/2005/8/layout/orgChart1"/>
    <dgm:cxn modelId="{6BDE03E8-12E0-470B-BD56-8E9ECFC21B9B}" type="presParOf" srcId="{1175CAA4-E8AD-40C2-ACE4-FE9F5998F44C}" destId="{808363DB-D5BC-411F-BE7D-155BEB806DBB}" srcOrd="0" destOrd="0" presId="urn:microsoft.com/office/officeart/2005/8/layout/orgChart1"/>
    <dgm:cxn modelId="{6B4C0062-FE2A-4AA4-8089-65E3E69CA2ED}" type="presParOf" srcId="{1175CAA4-E8AD-40C2-ACE4-FE9F5998F44C}" destId="{4D80E144-AAF9-4D1C-91E8-AB2405CAB433}" srcOrd="1" destOrd="0" presId="urn:microsoft.com/office/officeart/2005/8/layout/orgChart1"/>
    <dgm:cxn modelId="{4BEEAC73-755B-4E46-AA74-DB360523CB4F}" type="presParOf" srcId="{7CFE1A07-068A-40A5-A4D2-D31652E2EFF4}" destId="{719B5B75-1459-44AF-A910-29963A9ED110}" srcOrd="1" destOrd="0" presId="urn:microsoft.com/office/officeart/2005/8/layout/orgChart1"/>
    <dgm:cxn modelId="{C678B205-9AB6-460E-894A-75F9B775A6D0}" type="presParOf" srcId="{7CFE1A07-068A-40A5-A4D2-D31652E2EFF4}" destId="{40BF37F1-45A8-430D-858B-7F642DF7E0BE}" srcOrd="2" destOrd="0" presId="urn:microsoft.com/office/officeart/2005/8/layout/orgChart1"/>
    <dgm:cxn modelId="{09A60DF4-8A05-491F-9924-FC07F3E9F051}" type="presParOf" srcId="{DF6CB964-E115-4A6D-B480-3175FA0DADBC}" destId="{8303009B-2A33-4182-A384-AC625DE85614}" srcOrd="2" destOrd="0" presId="urn:microsoft.com/office/officeart/2005/8/layout/orgChart1"/>
    <dgm:cxn modelId="{97E5F38A-7691-480D-87E2-927BED193476}" type="presParOf" srcId="{DF6CB964-E115-4A6D-B480-3175FA0DADBC}" destId="{BF6A8A8C-10DD-4088-B79C-776970E1B60F}" srcOrd="3" destOrd="0" presId="urn:microsoft.com/office/officeart/2005/8/layout/orgChart1"/>
    <dgm:cxn modelId="{2D0CA456-B5F2-4644-9498-C0CA74607AF4}" type="presParOf" srcId="{BF6A8A8C-10DD-4088-B79C-776970E1B60F}" destId="{376D09D0-92C5-4007-9EEE-9A0ABA672E7A}" srcOrd="0" destOrd="0" presId="urn:microsoft.com/office/officeart/2005/8/layout/orgChart1"/>
    <dgm:cxn modelId="{9DEAC4D2-D1DE-41FB-9BE1-8A6C6ACE2CF2}" type="presParOf" srcId="{376D09D0-92C5-4007-9EEE-9A0ABA672E7A}" destId="{09BC563B-2672-4387-9A96-32EBF4CC8B53}" srcOrd="0" destOrd="0" presId="urn:microsoft.com/office/officeart/2005/8/layout/orgChart1"/>
    <dgm:cxn modelId="{E0B78A41-051C-4B44-9653-3D30930F4E6A}" type="presParOf" srcId="{376D09D0-92C5-4007-9EEE-9A0ABA672E7A}" destId="{45911DB7-31F1-4092-8348-2756741D85DD}" srcOrd="1" destOrd="0" presId="urn:microsoft.com/office/officeart/2005/8/layout/orgChart1"/>
    <dgm:cxn modelId="{57B39348-C62C-4D00-8272-763E566E50EE}" type="presParOf" srcId="{BF6A8A8C-10DD-4088-B79C-776970E1B60F}" destId="{F40543AB-CA25-46B2-858F-01AF2265C36D}" srcOrd="1" destOrd="0" presId="urn:microsoft.com/office/officeart/2005/8/layout/orgChart1"/>
    <dgm:cxn modelId="{F3920394-31A4-40FA-AEAE-B077422BF299}" type="presParOf" srcId="{BF6A8A8C-10DD-4088-B79C-776970E1B60F}" destId="{3B8188E9-A27A-4E8E-9EF0-94C6B474C277}" srcOrd="2" destOrd="0" presId="urn:microsoft.com/office/officeart/2005/8/layout/orgChart1"/>
    <dgm:cxn modelId="{CFEC4B30-EC47-4FDA-8B4B-CB6AF3406C72}" type="presParOf" srcId="{DF6CB964-E115-4A6D-B480-3175FA0DADBC}" destId="{8B0A9F61-2D30-4B0A-B2D4-F58AE81583B3}" srcOrd="4" destOrd="0" presId="urn:microsoft.com/office/officeart/2005/8/layout/orgChart1"/>
    <dgm:cxn modelId="{6F9A98E0-DB51-4EB2-A575-A44DFCF72852}" type="presParOf" srcId="{DF6CB964-E115-4A6D-B480-3175FA0DADBC}" destId="{067EC811-1806-484C-83B6-F29EA710DABE}" srcOrd="5" destOrd="0" presId="urn:microsoft.com/office/officeart/2005/8/layout/orgChart1"/>
    <dgm:cxn modelId="{C750AF37-D0EA-4112-833D-0F7564CF668A}" type="presParOf" srcId="{067EC811-1806-484C-83B6-F29EA710DABE}" destId="{9A5AE174-0F1A-4673-AC43-B738F704E509}" srcOrd="0" destOrd="0" presId="urn:microsoft.com/office/officeart/2005/8/layout/orgChart1"/>
    <dgm:cxn modelId="{693ECDE0-0F5E-4371-8F1E-B93FE2B74758}" type="presParOf" srcId="{9A5AE174-0F1A-4673-AC43-B738F704E509}" destId="{739F3A67-5890-4DC2-AB50-739742FD917D}" srcOrd="0" destOrd="0" presId="urn:microsoft.com/office/officeart/2005/8/layout/orgChart1"/>
    <dgm:cxn modelId="{5763F20D-3E67-4A11-8ED3-EADB0E445648}" type="presParOf" srcId="{9A5AE174-0F1A-4673-AC43-B738F704E509}" destId="{F0535436-2B50-4948-97EF-07AE8FF959EF}" srcOrd="1" destOrd="0" presId="urn:microsoft.com/office/officeart/2005/8/layout/orgChart1"/>
    <dgm:cxn modelId="{39B68CA8-F878-4AAE-BBD2-16B0279771BE}" type="presParOf" srcId="{067EC811-1806-484C-83B6-F29EA710DABE}" destId="{A6CDAAEF-F5D7-47F9-9BAC-083C1C6D91E5}" srcOrd="1" destOrd="0" presId="urn:microsoft.com/office/officeart/2005/8/layout/orgChart1"/>
    <dgm:cxn modelId="{7204DE75-B28D-4384-9645-4F14AFD909FB}" type="presParOf" srcId="{067EC811-1806-484C-83B6-F29EA710DABE}" destId="{ADDA439B-3257-475D-ACFB-EBC560858F7F}" srcOrd="2" destOrd="0" presId="urn:microsoft.com/office/officeart/2005/8/layout/orgChart1"/>
    <dgm:cxn modelId="{6CBD1E46-1D97-40EA-8DAE-4E32F89DB3A9}" type="presParOf" srcId="{DF6CB964-E115-4A6D-B480-3175FA0DADBC}" destId="{471AC74D-77EC-44F0-B844-A8AE3EED99B7}" srcOrd="6" destOrd="0" presId="urn:microsoft.com/office/officeart/2005/8/layout/orgChart1"/>
    <dgm:cxn modelId="{261FF55C-4530-46B7-ACA5-9A8FDE834FCC}" type="presParOf" srcId="{DF6CB964-E115-4A6D-B480-3175FA0DADBC}" destId="{89472C83-8A16-42C1-8E15-AAC3E6FD8BCC}" srcOrd="7" destOrd="0" presId="urn:microsoft.com/office/officeart/2005/8/layout/orgChart1"/>
    <dgm:cxn modelId="{20DA55A5-4F66-4376-AAA2-12FABB256524}" type="presParOf" srcId="{89472C83-8A16-42C1-8E15-AAC3E6FD8BCC}" destId="{5ED3A275-262A-476E-B591-80DAAD9F9771}" srcOrd="0" destOrd="0" presId="urn:microsoft.com/office/officeart/2005/8/layout/orgChart1"/>
    <dgm:cxn modelId="{DD0105B3-D756-4126-B98B-C264DBBD57CE}" type="presParOf" srcId="{5ED3A275-262A-476E-B591-80DAAD9F9771}" destId="{C15B4DF2-209B-4460-99D7-0B4AA08D5239}" srcOrd="0" destOrd="0" presId="urn:microsoft.com/office/officeart/2005/8/layout/orgChart1"/>
    <dgm:cxn modelId="{32E2C1AF-BF07-4E95-BB45-063BEAD8A68D}" type="presParOf" srcId="{5ED3A275-262A-476E-B591-80DAAD9F9771}" destId="{2EE6F422-11CD-41E8-AB85-33F6C15F1B35}" srcOrd="1" destOrd="0" presId="urn:microsoft.com/office/officeart/2005/8/layout/orgChart1"/>
    <dgm:cxn modelId="{C7FA594C-9D04-48D1-B943-A549A304A72D}" type="presParOf" srcId="{89472C83-8A16-42C1-8E15-AAC3E6FD8BCC}" destId="{2C83D6B3-669C-4061-BC4F-9DC7A54352DF}" srcOrd="1" destOrd="0" presId="urn:microsoft.com/office/officeart/2005/8/layout/orgChart1"/>
    <dgm:cxn modelId="{1E1BF42C-C1EB-4EDC-B374-D9FE1F186491}" type="presParOf" srcId="{89472C83-8A16-42C1-8E15-AAC3E6FD8BCC}" destId="{ECC0CF05-0E5E-4F41-B66D-F82D7295D588}" srcOrd="2" destOrd="0" presId="urn:microsoft.com/office/officeart/2005/8/layout/orgChart1"/>
    <dgm:cxn modelId="{658365C5-F721-4038-8EC2-6B5C1F946F0D}" type="presParOf" srcId="{DF6CB964-E115-4A6D-B480-3175FA0DADBC}" destId="{CF8436EF-B95D-437D-BF18-A3575AD9095F}" srcOrd="8" destOrd="0" presId="urn:microsoft.com/office/officeart/2005/8/layout/orgChart1"/>
    <dgm:cxn modelId="{7F0BBC29-9475-4BDD-BE1E-BEB2D520EA55}" type="presParOf" srcId="{DF6CB964-E115-4A6D-B480-3175FA0DADBC}" destId="{B2647497-111B-40EE-A1FF-7531B879FC2B}" srcOrd="9" destOrd="0" presId="urn:microsoft.com/office/officeart/2005/8/layout/orgChart1"/>
    <dgm:cxn modelId="{508F0AD6-7CFC-4C76-BF18-6CC6A157DC23}" type="presParOf" srcId="{B2647497-111B-40EE-A1FF-7531B879FC2B}" destId="{AE02539A-1883-4DFB-97F0-C736F3D53A23}" srcOrd="0" destOrd="0" presId="urn:microsoft.com/office/officeart/2005/8/layout/orgChart1"/>
    <dgm:cxn modelId="{EDBBC1B0-D50D-43DD-BEE8-5FCDB2503EFA}" type="presParOf" srcId="{AE02539A-1883-4DFB-97F0-C736F3D53A23}" destId="{51162016-8ED6-4116-9E8A-D35248188FF3}" srcOrd="0" destOrd="0" presId="urn:microsoft.com/office/officeart/2005/8/layout/orgChart1"/>
    <dgm:cxn modelId="{68271E4F-A43F-461D-8334-AAB9A2C40047}" type="presParOf" srcId="{AE02539A-1883-4DFB-97F0-C736F3D53A23}" destId="{0885D5DA-64A9-4E7C-B7AE-25E3E8A25B0D}" srcOrd="1" destOrd="0" presId="urn:microsoft.com/office/officeart/2005/8/layout/orgChart1"/>
    <dgm:cxn modelId="{169D32EB-BA07-4F9D-99C2-4FEB12C82416}" type="presParOf" srcId="{B2647497-111B-40EE-A1FF-7531B879FC2B}" destId="{DE113300-CA3F-4982-9806-34E317AE4A3D}" srcOrd="1" destOrd="0" presId="urn:microsoft.com/office/officeart/2005/8/layout/orgChart1"/>
    <dgm:cxn modelId="{57DDFF9C-75EE-4429-A1C7-BAEEAA2B6C09}" type="presParOf" srcId="{B2647497-111B-40EE-A1FF-7531B879FC2B}" destId="{D5C31F30-67A4-409D-BF4D-2A64D6EC9C7D}" srcOrd="2" destOrd="0" presId="urn:microsoft.com/office/officeart/2005/8/layout/orgChart1"/>
    <dgm:cxn modelId="{EDFCED2D-12B7-4887-87CF-3D4AC2D3C217}" type="presParOf" srcId="{DF6CB964-E115-4A6D-B480-3175FA0DADBC}" destId="{0F3E140B-B3B9-4E37-B52C-95E81E5E068F}" srcOrd="10" destOrd="0" presId="urn:microsoft.com/office/officeart/2005/8/layout/orgChart1"/>
    <dgm:cxn modelId="{042B75CB-5300-4948-B494-95BB1E57B0CB}" type="presParOf" srcId="{DF6CB964-E115-4A6D-B480-3175FA0DADBC}" destId="{68EC42F3-2748-4141-A237-6F4DD2438092}" srcOrd="11" destOrd="0" presId="urn:microsoft.com/office/officeart/2005/8/layout/orgChart1"/>
    <dgm:cxn modelId="{CAA65BEC-4452-4872-9DE8-582117C460D3}" type="presParOf" srcId="{68EC42F3-2748-4141-A237-6F4DD2438092}" destId="{AC096EBF-3A43-48BF-92F7-C93306AAB07F}" srcOrd="0" destOrd="0" presId="urn:microsoft.com/office/officeart/2005/8/layout/orgChart1"/>
    <dgm:cxn modelId="{F1CA1B22-6FEC-4FDD-AA03-A5110392EDAB}" type="presParOf" srcId="{AC096EBF-3A43-48BF-92F7-C93306AAB07F}" destId="{0740054F-0D2A-4F5F-B037-A1285BFD6F89}" srcOrd="0" destOrd="0" presId="urn:microsoft.com/office/officeart/2005/8/layout/orgChart1"/>
    <dgm:cxn modelId="{6B7CBACA-38AC-414A-868E-F779DDA873D6}" type="presParOf" srcId="{AC096EBF-3A43-48BF-92F7-C93306AAB07F}" destId="{26129EB2-C72A-4ADC-845F-E3B4122FB517}" srcOrd="1" destOrd="0" presId="urn:microsoft.com/office/officeart/2005/8/layout/orgChart1"/>
    <dgm:cxn modelId="{C0FC5B61-3C18-4EAE-8323-ABA9B7072C12}" type="presParOf" srcId="{68EC42F3-2748-4141-A237-6F4DD2438092}" destId="{8F8C3CD5-9D37-490A-9889-500CC6D1BC71}" srcOrd="1" destOrd="0" presId="urn:microsoft.com/office/officeart/2005/8/layout/orgChart1"/>
    <dgm:cxn modelId="{A4E5A989-7BB8-4E5C-9333-103228E6B2D3}" type="presParOf" srcId="{68EC42F3-2748-4141-A237-6F4DD2438092}" destId="{B74E38C1-A38F-4C16-B0FE-A5AC493A32D0}" srcOrd="2" destOrd="0" presId="urn:microsoft.com/office/officeart/2005/8/layout/orgChart1"/>
    <dgm:cxn modelId="{5DFE0F3F-3F4A-4AF3-861E-015D93D4D4EF}" type="presParOf" srcId="{DF6CB964-E115-4A6D-B480-3175FA0DADBC}" destId="{2955CB5F-A2AB-4762-BF87-3DA8BE543FD7}" srcOrd="12" destOrd="0" presId="urn:microsoft.com/office/officeart/2005/8/layout/orgChart1"/>
    <dgm:cxn modelId="{DBE2930A-A448-4DF1-9E31-8D71DCF6F1FE}" type="presParOf" srcId="{DF6CB964-E115-4A6D-B480-3175FA0DADBC}" destId="{F68EFDB4-A5FA-46BE-99EC-42ACE8CD00CC}" srcOrd="13" destOrd="0" presId="urn:microsoft.com/office/officeart/2005/8/layout/orgChart1"/>
    <dgm:cxn modelId="{4F068A36-9E44-4B84-B265-B2BCCEAB0FC4}" type="presParOf" srcId="{F68EFDB4-A5FA-46BE-99EC-42ACE8CD00CC}" destId="{5CCEDC6B-7983-410F-AFE9-0EFF2DE57C05}" srcOrd="0" destOrd="0" presId="urn:microsoft.com/office/officeart/2005/8/layout/orgChart1"/>
    <dgm:cxn modelId="{C6ABD5A3-0A1E-4FC9-877E-3842415A258C}" type="presParOf" srcId="{5CCEDC6B-7983-410F-AFE9-0EFF2DE57C05}" destId="{240306D4-F0A9-4450-8EC7-E0E1CBA0E830}" srcOrd="0" destOrd="0" presId="urn:microsoft.com/office/officeart/2005/8/layout/orgChart1"/>
    <dgm:cxn modelId="{E0B0E87B-E523-47B8-81EA-0697891532F8}" type="presParOf" srcId="{5CCEDC6B-7983-410F-AFE9-0EFF2DE57C05}" destId="{11A60B59-33CE-440E-B9B3-F5526410569B}" srcOrd="1" destOrd="0" presId="urn:microsoft.com/office/officeart/2005/8/layout/orgChart1"/>
    <dgm:cxn modelId="{6B6B8B76-745E-4AC0-B8B7-298D8F6F8A0D}" type="presParOf" srcId="{F68EFDB4-A5FA-46BE-99EC-42ACE8CD00CC}" destId="{85B497FB-D403-4DA9-B56E-E8CCE6E0E0D1}" srcOrd="1" destOrd="0" presId="urn:microsoft.com/office/officeart/2005/8/layout/orgChart1"/>
    <dgm:cxn modelId="{05F99B65-3351-4952-9EF5-5E39275475B7}" type="presParOf" srcId="{F68EFDB4-A5FA-46BE-99EC-42ACE8CD00CC}" destId="{CD71CBBB-5939-46FC-BD3E-03B38A7EB0A5}" srcOrd="2" destOrd="0" presId="urn:microsoft.com/office/officeart/2005/8/layout/orgChart1"/>
    <dgm:cxn modelId="{74097959-C226-4896-B53D-A5AB9512118B}" type="presParOf" srcId="{42A34684-7C15-4C78-812C-EF678C85FAC9}" destId="{F988A408-9A2D-4421-AEC7-BA06E9BC8292}" srcOrd="2" destOrd="0" presId="urn:microsoft.com/office/officeart/2005/8/layout/orgChart1"/>
    <dgm:cxn modelId="{526D6505-3066-4196-A731-437540A23476}" type="presParOf" srcId="{8D1A414D-D43A-4162-B67B-88BA51E732C9}" destId="{35AE3D1C-DCF9-4EF5-91B6-B7E61C7FC131}" srcOrd="2" destOrd="0" presId="urn:microsoft.com/office/officeart/2005/8/layout/orgChart1"/>
    <dgm:cxn modelId="{9EFD0306-C286-452B-BF52-A92E960FB85C}" type="presParOf" srcId="{8D1A414D-D43A-4162-B67B-88BA51E732C9}" destId="{385097AE-33CA-4CAD-AD5B-ED9A067AFECD}" srcOrd="3" destOrd="0" presId="urn:microsoft.com/office/officeart/2005/8/layout/orgChart1"/>
    <dgm:cxn modelId="{24FC2AA7-B806-41B2-9D65-DC4C39F237BB}" type="presParOf" srcId="{385097AE-33CA-4CAD-AD5B-ED9A067AFECD}" destId="{9D4976FF-24E3-4B57-BDD6-1AE5DEEA2E39}" srcOrd="0" destOrd="0" presId="urn:microsoft.com/office/officeart/2005/8/layout/orgChart1"/>
    <dgm:cxn modelId="{460BDEE2-BBCA-457E-8A54-2A7E9DCB07E7}" type="presParOf" srcId="{9D4976FF-24E3-4B57-BDD6-1AE5DEEA2E39}" destId="{A01756B7-9F13-48A2-8E4D-47B7E903EC85}" srcOrd="0" destOrd="0" presId="urn:microsoft.com/office/officeart/2005/8/layout/orgChart1"/>
    <dgm:cxn modelId="{E27D6581-405A-4B72-AC65-23690ED71CAA}" type="presParOf" srcId="{9D4976FF-24E3-4B57-BDD6-1AE5DEEA2E39}" destId="{256039B0-A11E-4F8A-9027-B96B9AFECF8F}" srcOrd="1" destOrd="0" presId="urn:microsoft.com/office/officeart/2005/8/layout/orgChart1"/>
    <dgm:cxn modelId="{865E5A49-CF74-42FC-8685-717B2E09D0BD}" type="presParOf" srcId="{385097AE-33CA-4CAD-AD5B-ED9A067AFECD}" destId="{B7874E51-4AE8-4E70-B28C-298C2588AFDB}" srcOrd="1" destOrd="0" presId="urn:microsoft.com/office/officeart/2005/8/layout/orgChart1"/>
    <dgm:cxn modelId="{0DB77089-0DAD-4B1E-9841-D8FBAE950D0F}" type="presParOf" srcId="{B7874E51-4AE8-4E70-B28C-298C2588AFDB}" destId="{5030EF24-BC2C-4279-BE65-29C42B39ABAB}" srcOrd="0" destOrd="0" presId="urn:microsoft.com/office/officeart/2005/8/layout/orgChart1"/>
    <dgm:cxn modelId="{955306C1-C068-40B9-895C-67370C9EC6EB}" type="presParOf" srcId="{B7874E51-4AE8-4E70-B28C-298C2588AFDB}" destId="{4217BC6A-E5B1-4388-8ED8-FA9E86417FC3}" srcOrd="1" destOrd="0" presId="urn:microsoft.com/office/officeart/2005/8/layout/orgChart1"/>
    <dgm:cxn modelId="{031DAFF2-EA08-4358-8EEE-4794CCE98D91}" type="presParOf" srcId="{4217BC6A-E5B1-4388-8ED8-FA9E86417FC3}" destId="{7970BE62-ECB0-4BE1-9390-737124DB58E0}" srcOrd="0" destOrd="0" presId="urn:microsoft.com/office/officeart/2005/8/layout/orgChart1"/>
    <dgm:cxn modelId="{6F7CCA8A-2F10-425A-AB41-E374B118FA4C}" type="presParOf" srcId="{7970BE62-ECB0-4BE1-9390-737124DB58E0}" destId="{D5AEA2C1-DF56-4341-8A19-FBBC466921B8}" srcOrd="0" destOrd="0" presId="urn:microsoft.com/office/officeart/2005/8/layout/orgChart1"/>
    <dgm:cxn modelId="{12DD2473-F44B-4BD1-8F51-B119D94AB97A}" type="presParOf" srcId="{7970BE62-ECB0-4BE1-9390-737124DB58E0}" destId="{2569AA24-CF08-47D1-9781-EC5017112F48}" srcOrd="1" destOrd="0" presId="urn:microsoft.com/office/officeart/2005/8/layout/orgChart1"/>
    <dgm:cxn modelId="{7A08B3CC-7061-4C18-9724-9AB246186E60}" type="presParOf" srcId="{4217BC6A-E5B1-4388-8ED8-FA9E86417FC3}" destId="{F274386C-8702-4D07-9A59-31E627C27956}" srcOrd="1" destOrd="0" presId="urn:microsoft.com/office/officeart/2005/8/layout/orgChart1"/>
    <dgm:cxn modelId="{033A02E1-A1E8-4B61-A7EB-765CBAD556B8}" type="presParOf" srcId="{4217BC6A-E5B1-4388-8ED8-FA9E86417FC3}" destId="{3B9092C9-CA35-4AF9-ADCB-5590E8C84624}" srcOrd="2" destOrd="0" presId="urn:microsoft.com/office/officeart/2005/8/layout/orgChart1"/>
    <dgm:cxn modelId="{2E8F78D8-C61E-4F2C-8971-F9362AFF32A1}" type="presParOf" srcId="{B7874E51-4AE8-4E70-B28C-298C2588AFDB}" destId="{7249C5D8-9F39-4597-A785-0179CA7B4E61}" srcOrd="2" destOrd="0" presId="urn:microsoft.com/office/officeart/2005/8/layout/orgChart1"/>
    <dgm:cxn modelId="{63863BA4-0658-4977-AD9A-8FD8CBE988C3}" type="presParOf" srcId="{B7874E51-4AE8-4E70-B28C-298C2588AFDB}" destId="{DAA74656-E4D7-4EC3-8B7B-AF4F166798F8}" srcOrd="3" destOrd="0" presId="urn:microsoft.com/office/officeart/2005/8/layout/orgChart1"/>
    <dgm:cxn modelId="{E156337B-47AB-4AC5-BE01-8D58C0CCCD0B}" type="presParOf" srcId="{DAA74656-E4D7-4EC3-8B7B-AF4F166798F8}" destId="{88A52E89-BC1B-4035-A54E-A292A4AF3581}" srcOrd="0" destOrd="0" presId="urn:microsoft.com/office/officeart/2005/8/layout/orgChart1"/>
    <dgm:cxn modelId="{74380871-9F49-40F2-B3A5-9B4BBB3447E1}" type="presParOf" srcId="{88A52E89-BC1B-4035-A54E-A292A4AF3581}" destId="{8DB75B0A-7BA9-44BD-B70A-2FEA2C6CA010}" srcOrd="0" destOrd="0" presId="urn:microsoft.com/office/officeart/2005/8/layout/orgChart1"/>
    <dgm:cxn modelId="{5E4BBA30-64F5-426B-A205-A0D4F5C69466}" type="presParOf" srcId="{88A52E89-BC1B-4035-A54E-A292A4AF3581}" destId="{3118A623-F288-431B-BE05-BA7B16D6C541}" srcOrd="1" destOrd="0" presId="urn:microsoft.com/office/officeart/2005/8/layout/orgChart1"/>
    <dgm:cxn modelId="{0A2ECA5C-3C1B-44DD-BA6A-9936B5958E61}" type="presParOf" srcId="{DAA74656-E4D7-4EC3-8B7B-AF4F166798F8}" destId="{48737F07-69CD-42C8-B9B6-86353DBB5762}" srcOrd="1" destOrd="0" presId="urn:microsoft.com/office/officeart/2005/8/layout/orgChart1"/>
    <dgm:cxn modelId="{59B08DD3-A640-4FB6-9FB7-94827F07B55B}" type="presParOf" srcId="{DAA74656-E4D7-4EC3-8B7B-AF4F166798F8}" destId="{E69FC168-7702-4773-8CD3-D574EB30D610}" srcOrd="2" destOrd="0" presId="urn:microsoft.com/office/officeart/2005/8/layout/orgChart1"/>
    <dgm:cxn modelId="{65330437-E72E-47A3-A907-390A2E3E7D17}" type="presParOf" srcId="{B7874E51-4AE8-4E70-B28C-298C2588AFDB}" destId="{F43939D9-AD84-4C52-90E6-1FA02DEA7A38}" srcOrd="4" destOrd="0" presId="urn:microsoft.com/office/officeart/2005/8/layout/orgChart1"/>
    <dgm:cxn modelId="{A87997CB-A049-40C8-945D-75B33437E731}" type="presParOf" srcId="{B7874E51-4AE8-4E70-B28C-298C2588AFDB}" destId="{218C7759-3CEC-4C16-9993-40CC7FC09424}" srcOrd="5" destOrd="0" presId="urn:microsoft.com/office/officeart/2005/8/layout/orgChart1"/>
    <dgm:cxn modelId="{30C44687-D6B3-4EB7-9444-C132DAD0CD31}" type="presParOf" srcId="{218C7759-3CEC-4C16-9993-40CC7FC09424}" destId="{6936D50B-3AF8-4734-9AC6-B7E4BEDA2801}" srcOrd="0" destOrd="0" presId="urn:microsoft.com/office/officeart/2005/8/layout/orgChart1"/>
    <dgm:cxn modelId="{B2DD4F59-4E1C-4ECC-8937-50DD74CB3C7D}" type="presParOf" srcId="{6936D50B-3AF8-4734-9AC6-B7E4BEDA2801}" destId="{B40EE1E7-65E6-44DC-B876-4B6E58299796}" srcOrd="0" destOrd="0" presId="urn:microsoft.com/office/officeart/2005/8/layout/orgChart1"/>
    <dgm:cxn modelId="{5CCD267D-C077-4B30-B753-9C15C0D94AB8}" type="presParOf" srcId="{6936D50B-3AF8-4734-9AC6-B7E4BEDA2801}" destId="{B725D947-BF80-423B-BFA7-8D568D45882C}" srcOrd="1" destOrd="0" presId="urn:microsoft.com/office/officeart/2005/8/layout/orgChart1"/>
    <dgm:cxn modelId="{842ACACE-F30F-412E-90F4-37FD698AE55A}" type="presParOf" srcId="{218C7759-3CEC-4C16-9993-40CC7FC09424}" destId="{6EB7AC95-627E-4084-905A-08DEAA88665D}" srcOrd="1" destOrd="0" presId="urn:microsoft.com/office/officeart/2005/8/layout/orgChart1"/>
    <dgm:cxn modelId="{D69C4341-3477-42A9-B197-4352D9593D90}" type="presParOf" srcId="{218C7759-3CEC-4C16-9993-40CC7FC09424}" destId="{699AA169-D315-4E95-8C8C-7CB163B42F62}" srcOrd="2" destOrd="0" presId="urn:microsoft.com/office/officeart/2005/8/layout/orgChart1"/>
    <dgm:cxn modelId="{07E0546E-CFEA-4A04-BE72-7F12300E4238}" type="presParOf" srcId="{B7874E51-4AE8-4E70-B28C-298C2588AFDB}" destId="{BC2E9CDA-6857-4BC9-A14A-9E8FFB537EE5}" srcOrd="6" destOrd="0" presId="urn:microsoft.com/office/officeart/2005/8/layout/orgChart1"/>
    <dgm:cxn modelId="{BF17B8BC-B30F-429E-925B-793151E50280}" type="presParOf" srcId="{B7874E51-4AE8-4E70-B28C-298C2588AFDB}" destId="{E4981855-9A4C-497D-A52D-6C0445DB7899}" srcOrd="7" destOrd="0" presId="urn:microsoft.com/office/officeart/2005/8/layout/orgChart1"/>
    <dgm:cxn modelId="{11A0A931-A615-4862-AD4B-BC76D97C1FD7}" type="presParOf" srcId="{E4981855-9A4C-497D-A52D-6C0445DB7899}" destId="{920F9AE7-AAFC-4792-8B21-FA0FE2926F3F}" srcOrd="0" destOrd="0" presId="urn:microsoft.com/office/officeart/2005/8/layout/orgChart1"/>
    <dgm:cxn modelId="{AD391606-38FC-41BD-A272-17516B0FCE05}" type="presParOf" srcId="{920F9AE7-AAFC-4792-8B21-FA0FE2926F3F}" destId="{C63F15B6-D296-4D15-95C0-F1787CFAF2C1}" srcOrd="0" destOrd="0" presId="urn:microsoft.com/office/officeart/2005/8/layout/orgChart1"/>
    <dgm:cxn modelId="{09F64A3F-82FA-4C03-BB61-2E774727E87C}" type="presParOf" srcId="{920F9AE7-AAFC-4792-8B21-FA0FE2926F3F}" destId="{E48810BB-3225-4808-B3C9-1DCEBA62AD97}" srcOrd="1" destOrd="0" presId="urn:microsoft.com/office/officeart/2005/8/layout/orgChart1"/>
    <dgm:cxn modelId="{8F959EDC-87C9-4D6E-8B05-672EBF7F5B9F}" type="presParOf" srcId="{E4981855-9A4C-497D-A52D-6C0445DB7899}" destId="{CFDF98BE-901D-4129-AA29-146FD46B5454}" srcOrd="1" destOrd="0" presId="urn:microsoft.com/office/officeart/2005/8/layout/orgChart1"/>
    <dgm:cxn modelId="{1D634B71-EE5A-4D6B-AF55-26901AC105E7}" type="presParOf" srcId="{E4981855-9A4C-497D-A52D-6C0445DB7899}" destId="{EE451863-37AB-42C2-9B14-03244A2E59B0}" srcOrd="2" destOrd="0" presId="urn:microsoft.com/office/officeart/2005/8/layout/orgChart1"/>
    <dgm:cxn modelId="{2900CBB7-943A-45D8-9ECB-F5CDC38CA14A}" type="presParOf" srcId="{B7874E51-4AE8-4E70-B28C-298C2588AFDB}" destId="{9334AF8A-98EF-4987-9695-41BB340466C4}" srcOrd="8" destOrd="0" presId="urn:microsoft.com/office/officeart/2005/8/layout/orgChart1"/>
    <dgm:cxn modelId="{1ED40C2F-D15A-4583-A342-BAEE7985D99E}" type="presParOf" srcId="{B7874E51-4AE8-4E70-B28C-298C2588AFDB}" destId="{77DCB9BF-9ADD-4077-8EDE-93A54EEDC37F}" srcOrd="9" destOrd="0" presId="urn:microsoft.com/office/officeart/2005/8/layout/orgChart1"/>
    <dgm:cxn modelId="{ACE613B4-1FF3-49C2-971D-75EA6E84B0CC}" type="presParOf" srcId="{77DCB9BF-9ADD-4077-8EDE-93A54EEDC37F}" destId="{81F10F90-9A75-40A4-ABAC-1E1ED4EDA94F}" srcOrd="0" destOrd="0" presId="urn:microsoft.com/office/officeart/2005/8/layout/orgChart1"/>
    <dgm:cxn modelId="{B48B5410-4504-41C3-898D-2814162887C3}" type="presParOf" srcId="{81F10F90-9A75-40A4-ABAC-1E1ED4EDA94F}" destId="{8E85CE2A-4957-4BEB-B380-D0F463349334}" srcOrd="0" destOrd="0" presId="urn:microsoft.com/office/officeart/2005/8/layout/orgChart1"/>
    <dgm:cxn modelId="{7E96BFFB-EB9F-4A07-A844-DAC8623110AA}" type="presParOf" srcId="{81F10F90-9A75-40A4-ABAC-1E1ED4EDA94F}" destId="{1C0E5DB1-9E87-482D-97D4-49F4B317E3DF}" srcOrd="1" destOrd="0" presId="urn:microsoft.com/office/officeart/2005/8/layout/orgChart1"/>
    <dgm:cxn modelId="{921AEDC0-35EF-447B-9E50-2FD482A1ADF3}" type="presParOf" srcId="{77DCB9BF-9ADD-4077-8EDE-93A54EEDC37F}" destId="{A323B548-1536-428F-8ED9-B80261CB3125}" srcOrd="1" destOrd="0" presId="urn:microsoft.com/office/officeart/2005/8/layout/orgChart1"/>
    <dgm:cxn modelId="{E1AB122F-D345-4B81-9662-8B356CD11C74}" type="presParOf" srcId="{77DCB9BF-9ADD-4077-8EDE-93A54EEDC37F}" destId="{12C73A39-9906-4F5A-8037-116D72CA88A3}" srcOrd="2" destOrd="0" presId="urn:microsoft.com/office/officeart/2005/8/layout/orgChart1"/>
    <dgm:cxn modelId="{266CB95A-A4F2-4E97-A717-231B1C3E5A41}" type="presParOf" srcId="{B7874E51-4AE8-4E70-B28C-298C2588AFDB}" destId="{72A1D55C-42C3-4879-A14C-AB2D889C7F75}" srcOrd="10" destOrd="0" presId="urn:microsoft.com/office/officeart/2005/8/layout/orgChart1"/>
    <dgm:cxn modelId="{AAC619AA-3AC7-4910-808A-7335FBDED7AB}" type="presParOf" srcId="{B7874E51-4AE8-4E70-B28C-298C2588AFDB}" destId="{29807AE0-AAA0-4850-A954-055B76515CA7}" srcOrd="11" destOrd="0" presId="urn:microsoft.com/office/officeart/2005/8/layout/orgChart1"/>
    <dgm:cxn modelId="{CA0C2475-842E-4729-9D93-D3A66DFC3BEE}" type="presParOf" srcId="{29807AE0-AAA0-4850-A954-055B76515CA7}" destId="{66E6A51E-FD08-4E4F-B78F-AEF368DC4E10}" srcOrd="0" destOrd="0" presId="urn:microsoft.com/office/officeart/2005/8/layout/orgChart1"/>
    <dgm:cxn modelId="{AB8E6412-6731-4B3B-91AF-9A7335A56BB8}" type="presParOf" srcId="{66E6A51E-FD08-4E4F-B78F-AEF368DC4E10}" destId="{107749B1-8F0D-42DA-A1E8-D440E8FFA5BB}" srcOrd="0" destOrd="0" presId="urn:microsoft.com/office/officeart/2005/8/layout/orgChart1"/>
    <dgm:cxn modelId="{AF2F85E9-19F2-427D-8273-B6EB76E78680}" type="presParOf" srcId="{66E6A51E-FD08-4E4F-B78F-AEF368DC4E10}" destId="{BD21D235-A225-4A71-B8E2-2E52D495E914}" srcOrd="1" destOrd="0" presId="urn:microsoft.com/office/officeart/2005/8/layout/orgChart1"/>
    <dgm:cxn modelId="{65FD0127-1C46-456E-908D-02F11C097058}" type="presParOf" srcId="{29807AE0-AAA0-4850-A954-055B76515CA7}" destId="{0EAB876F-7C8B-4301-9573-A4AF92AFC294}" srcOrd="1" destOrd="0" presId="urn:microsoft.com/office/officeart/2005/8/layout/orgChart1"/>
    <dgm:cxn modelId="{6B1C0BD6-5473-4C80-8376-B297057EE106}" type="presParOf" srcId="{29807AE0-AAA0-4850-A954-055B76515CA7}" destId="{53C3AF8A-D3B2-4989-9889-E0C2A82C53FD}" srcOrd="2" destOrd="0" presId="urn:microsoft.com/office/officeart/2005/8/layout/orgChart1"/>
    <dgm:cxn modelId="{2A4D4F61-744C-4CE7-9A37-B185271149BB}" type="presParOf" srcId="{B7874E51-4AE8-4E70-B28C-298C2588AFDB}" destId="{F7178506-E402-4C66-A2C4-F6E489AF205C}" srcOrd="12" destOrd="0" presId="urn:microsoft.com/office/officeart/2005/8/layout/orgChart1"/>
    <dgm:cxn modelId="{15CE9716-9001-44CA-8226-098170DCECF8}" type="presParOf" srcId="{B7874E51-4AE8-4E70-B28C-298C2588AFDB}" destId="{DDA15DBE-1AC0-4DE1-8A17-C4885DDE3AFD}" srcOrd="13" destOrd="0" presId="urn:microsoft.com/office/officeart/2005/8/layout/orgChart1"/>
    <dgm:cxn modelId="{F68A03E5-06A2-486B-8F1B-128FF0AB855F}" type="presParOf" srcId="{DDA15DBE-1AC0-4DE1-8A17-C4885DDE3AFD}" destId="{00929247-8C71-49A9-86FE-22FF4FF90209}" srcOrd="0" destOrd="0" presId="urn:microsoft.com/office/officeart/2005/8/layout/orgChart1"/>
    <dgm:cxn modelId="{39D29258-9653-42F7-90EF-88C70779A8ED}" type="presParOf" srcId="{00929247-8C71-49A9-86FE-22FF4FF90209}" destId="{4648A8BD-D2B8-441F-B08A-DE204B11D9BB}" srcOrd="0" destOrd="0" presId="urn:microsoft.com/office/officeart/2005/8/layout/orgChart1"/>
    <dgm:cxn modelId="{65C00B3A-55C6-464B-98AE-1B659BFA3F94}" type="presParOf" srcId="{00929247-8C71-49A9-86FE-22FF4FF90209}" destId="{8D51F379-82C3-4CDE-BF33-4C5059F81273}" srcOrd="1" destOrd="0" presId="urn:microsoft.com/office/officeart/2005/8/layout/orgChart1"/>
    <dgm:cxn modelId="{A15BBF79-26D3-4872-BA23-9B3F43CE4EBA}" type="presParOf" srcId="{DDA15DBE-1AC0-4DE1-8A17-C4885DDE3AFD}" destId="{5684AF4A-E818-4F7C-9F42-E58336B8E0FB}" srcOrd="1" destOrd="0" presId="urn:microsoft.com/office/officeart/2005/8/layout/orgChart1"/>
    <dgm:cxn modelId="{4C9604AD-D4EE-43C3-AA05-7DA266874237}" type="presParOf" srcId="{DDA15DBE-1AC0-4DE1-8A17-C4885DDE3AFD}" destId="{701649A3-C925-40EE-8767-C61F4D358521}" srcOrd="2" destOrd="0" presId="urn:microsoft.com/office/officeart/2005/8/layout/orgChart1"/>
    <dgm:cxn modelId="{B19CD94D-EDDD-41FA-873D-D6B5CEF5E5FC}" type="presParOf" srcId="{385097AE-33CA-4CAD-AD5B-ED9A067AFECD}" destId="{65B9CE1B-9A8B-4D34-8CEF-2A15222B6EBB}" srcOrd="2" destOrd="0" presId="urn:microsoft.com/office/officeart/2005/8/layout/orgChart1"/>
    <dgm:cxn modelId="{57E754DB-F1C9-48E2-9043-F5E6E4C0F6C9}" type="presParOf" srcId="{8D1A414D-D43A-4162-B67B-88BA51E732C9}" destId="{85688AB1-F2B6-4193-8107-0D20A1010CC1}" srcOrd="4" destOrd="0" presId="urn:microsoft.com/office/officeart/2005/8/layout/orgChart1"/>
    <dgm:cxn modelId="{02542205-A99F-41CE-AEB3-A6DA1216AF6E}" type="presParOf" srcId="{8D1A414D-D43A-4162-B67B-88BA51E732C9}" destId="{2E79C10F-2D11-4106-B2CA-BFBBEAE7D0E6}" srcOrd="5" destOrd="0" presId="urn:microsoft.com/office/officeart/2005/8/layout/orgChart1"/>
    <dgm:cxn modelId="{4C06D2B6-0E19-4FBD-8722-18BCC4033786}" type="presParOf" srcId="{2E79C10F-2D11-4106-B2CA-BFBBEAE7D0E6}" destId="{C6ADDC21-5326-430E-895D-409BCDE71A42}" srcOrd="0" destOrd="0" presId="urn:microsoft.com/office/officeart/2005/8/layout/orgChart1"/>
    <dgm:cxn modelId="{4FC4E130-685D-4724-8575-2E7FF796499D}" type="presParOf" srcId="{C6ADDC21-5326-430E-895D-409BCDE71A42}" destId="{496C4139-F7DE-4354-899B-9E3C7B946128}" srcOrd="0" destOrd="0" presId="urn:microsoft.com/office/officeart/2005/8/layout/orgChart1"/>
    <dgm:cxn modelId="{0C8719A5-086E-40C0-9B5D-3F961A1511E0}" type="presParOf" srcId="{C6ADDC21-5326-430E-895D-409BCDE71A42}" destId="{B84915E3-E163-466E-B1C0-4161863636AD}" srcOrd="1" destOrd="0" presId="urn:microsoft.com/office/officeart/2005/8/layout/orgChart1"/>
    <dgm:cxn modelId="{EFFB6D98-3C68-4CFE-9669-4E28081B4002}" type="presParOf" srcId="{2E79C10F-2D11-4106-B2CA-BFBBEAE7D0E6}" destId="{C8289CDB-C9D2-43D0-9631-56E31B9F617A}" srcOrd="1" destOrd="0" presId="urn:microsoft.com/office/officeart/2005/8/layout/orgChart1"/>
    <dgm:cxn modelId="{3FD595F5-15FF-4F9C-9B31-CD87E11E841A}" type="presParOf" srcId="{C8289CDB-C9D2-43D0-9631-56E31B9F617A}" destId="{26305454-7F09-4154-A8B9-0FD86F0C51C1}" srcOrd="0" destOrd="0" presId="urn:microsoft.com/office/officeart/2005/8/layout/orgChart1"/>
    <dgm:cxn modelId="{A8795942-978D-4E26-AE37-04925B140CD5}" type="presParOf" srcId="{C8289CDB-C9D2-43D0-9631-56E31B9F617A}" destId="{F2BFC1F0-B8AA-424C-9E40-2C6EB64B0DD9}" srcOrd="1" destOrd="0" presId="urn:microsoft.com/office/officeart/2005/8/layout/orgChart1"/>
    <dgm:cxn modelId="{8CB90AAA-89A0-45D8-9753-3D462196342A}" type="presParOf" srcId="{F2BFC1F0-B8AA-424C-9E40-2C6EB64B0DD9}" destId="{743D059C-0A88-4B1A-8B9C-9293B71A8330}" srcOrd="0" destOrd="0" presId="urn:microsoft.com/office/officeart/2005/8/layout/orgChart1"/>
    <dgm:cxn modelId="{6B4B65F5-B4E6-46A0-B39B-E56993D1FD57}" type="presParOf" srcId="{743D059C-0A88-4B1A-8B9C-9293B71A8330}" destId="{BDCAEA94-2B87-4D82-82BE-3D1231BFB90A}" srcOrd="0" destOrd="0" presId="urn:microsoft.com/office/officeart/2005/8/layout/orgChart1"/>
    <dgm:cxn modelId="{6A1605A2-641E-4413-A1DF-538EFF79F2CC}" type="presParOf" srcId="{743D059C-0A88-4B1A-8B9C-9293B71A8330}" destId="{636EBC9E-1373-4A6C-9365-81AD599B0DF6}" srcOrd="1" destOrd="0" presId="urn:microsoft.com/office/officeart/2005/8/layout/orgChart1"/>
    <dgm:cxn modelId="{FBCA6FBA-94EF-43A4-8902-734A30B35229}" type="presParOf" srcId="{F2BFC1F0-B8AA-424C-9E40-2C6EB64B0DD9}" destId="{D97552A1-CACA-4C63-9C75-D928675A7A8C}" srcOrd="1" destOrd="0" presId="urn:microsoft.com/office/officeart/2005/8/layout/orgChart1"/>
    <dgm:cxn modelId="{FAB8DD0B-A130-4824-9436-912937F73CEC}" type="presParOf" srcId="{F2BFC1F0-B8AA-424C-9E40-2C6EB64B0DD9}" destId="{91E0CF80-45B7-4F5C-9D3D-92ECF9A242A5}" srcOrd="2" destOrd="0" presId="urn:microsoft.com/office/officeart/2005/8/layout/orgChart1"/>
    <dgm:cxn modelId="{600BE228-B328-44A6-BD21-08791679C2CC}" type="presParOf" srcId="{C8289CDB-C9D2-43D0-9631-56E31B9F617A}" destId="{26645C4B-A06C-44CE-8693-EE3CC6EB087D}" srcOrd="2" destOrd="0" presId="urn:microsoft.com/office/officeart/2005/8/layout/orgChart1"/>
    <dgm:cxn modelId="{D908356A-88CF-40D7-9192-604CF96F4F4B}" type="presParOf" srcId="{C8289CDB-C9D2-43D0-9631-56E31B9F617A}" destId="{D4428A22-3713-4857-A3B5-84834FD35816}" srcOrd="3" destOrd="0" presId="urn:microsoft.com/office/officeart/2005/8/layout/orgChart1"/>
    <dgm:cxn modelId="{BA2ECBF8-C92C-4CD7-A9CE-D2B892502193}" type="presParOf" srcId="{D4428A22-3713-4857-A3B5-84834FD35816}" destId="{16F2D614-80AB-4086-A5A0-986581F9259A}" srcOrd="0" destOrd="0" presId="urn:microsoft.com/office/officeart/2005/8/layout/orgChart1"/>
    <dgm:cxn modelId="{C4F32901-48B5-4B24-B27B-37F15460158B}" type="presParOf" srcId="{16F2D614-80AB-4086-A5A0-986581F9259A}" destId="{F63EDF41-03D6-4D33-AEAC-5DDB1A5DFFC2}" srcOrd="0" destOrd="0" presId="urn:microsoft.com/office/officeart/2005/8/layout/orgChart1"/>
    <dgm:cxn modelId="{27F780B9-2AF2-4A48-A82B-F8BED4AEB61C}" type="presParOf" srcId="{16F2D614-80AB-4086-A5A0-986581F9259A}" destId="{FA692E16-C330-4EBF-8BF0-87C53B7B2345}" srcOrd="1" destOrd="0" presId="urn:microsoft.com/office/officeart/2005/8/layout/orgChart1"/>
    <dgm:cxn modelId="{57072B80-AF55-4979-9E23-4C964ACB8873}" type="presParOf" srcId="{D4428A22-3713-4857-A3B5-84834FD35816}" destId="{50CDA507-A94E-4E82-8119-0DE3DCCDA041}" srcOrd="1" destOrd="0" presId="urn:microsoft.com/office/officeart/2005/8/layout/orgChart1"/>
    <dgm:cxn modelId="{A621F079-987C-4A10-BBD9-1DEB6EEE7BCF}" type="presParOf" srcId="{D4428A22-3713-4857-A3B5-84834FD35816}" destId="{CAA5F64F-9FF7-4CBF-972D-10593F34C915}" srcOrd="2" destOrd="0" presId="urn:microsoft.com/office/officeart/2005/8/layout/orgChart1"/>
    <dgm:cxn modelId="{1CAC4613-45F6-4C87-9C1C-9E4F23434358}" type="presParOf" srcId="{C8289CDB-C9D2-43D0-9631-56E31B9F617A}" destId="{11BBBE79-77DC-49FB-A26E-1DCF665E1FE7}" srcOrd="4" destOrd="0" presId="urn:microsoft.com/office/officeart/2005/8/layout/orgChart1"/>
    <dgm:cxn modelId="{DCADF3D4-23E2-448A-B1D7-057CB0D8CD2D}" type="presParOf" srcId="{C8289CDB-C9D2-43D0-9631-56E31B9F617A}" destId="{7D4FDC18-31B6-4CD6-A9BE-00EB606EFBE0}" srcOrd="5" destOrd="0" presId="urn:microsoft.com/office/officeart/2005/8/layout/orgChart1"/>
    <dgm:cxn modelId="{DA6C8497-CCD2-449F-A8A3-0A81FA4D4DA8}" type="presParOf" srcId="{7D4FDC18-31B6-4CD6-A9BE-00EB606EFBE0}" destId="{2A820AEF-956C-408A-B206-2DB7DA668DC2}" srcOrd="0" destOrd="0" presId="urn:microsoft.com/office/officeart/2005/8/layout/orgChart1"/>
    <dgm:cxn modelId="{C04D7E49-5957-44AC-A253-B118CE547DEC}" type="presParOf" srcId="{2A820AEF-956C-408A-B206-2DB7DA668DC2}" destId="{6D56C1AA-C6AD-4398-B3B8-766E8416BD12}" srcOrd="0" destOrd="0" presId="urn:microsoft.com/office/officeart/2005/8/layout/orgChart1"/>
    <dgm:cxn modelId="{EC39C613-D372-40B4-85A6-23B4C98A3BD2}" type="presParOf" srcId="{2A820AEF-956C-408A-B206-2DB7DA668DC2}" destId="{A0A3A4AD-3246-4BA5-9B30-E2CC47BB3B48}" srcOrd="1" destOrd="0" presId="urn:microsoft.com/office/officeart/2005/8/layout/orgChart1"/>
    <dgm:cxn modelId="{AEC0AA98-5D61-4A88-A19C-B8AB5AD01BA8}" type="presParOf" srcId="{7D4FDC18-31B6-4CD6-A9BE-00EB606EFBE0}" destId="{A8D1A6C2-0B15-4009-B74F-8CEBCCA0DF0B}" srcOrd="1" destOrd="0" presId="urn:microsoft.com/office/officeart/2005/8/layout/orgChart1"/>
    <dgm:cxn modelId="{8684F060-EB38-47CE-B622-98347AA51813}" type="presParOf" srcId="{7D4FDC18-31B6-4CD6-A9BE-00EB606EFBE0}" destId="{3E00A047-FCD9-48F6-96A6-CF84C02B9177}" srcOrd="2" destOrd="0" presId="urn:microsoft.com/office/officeart/2005/8/layout/orgChart1"/>
    <dgm:cxn modelId="{695046E8-9E6D-4E04-A8F7-A62CF0B6B5B4}" type="presParOf" srcId="{C8289CDB-C9D2-43D0-9631-56E31B9F617A}" destId="{EC049301-2C75-49A2-9F54-5A154E7F6F88}" srcOrd="6" destOrd="0" presId="urn:microsoft.com/office/officeart/2005/8/layout/orgChart1"/>
    <dgm:cxn modelId="{47625E5E-CC74-4248-8A30-6F22006DD7D4}" type="presParOf" srcId="{C8289CDB-C9D2-43D0-9631-56E31B9F617A}" destId="{6B3DF332-F870-43C2-A7D5-D7FB34DFE4F5}" srcOrd="7" destOrd="0" presId="urn:microsoft.com/office/officeart/2005/8/layout/orgChart1"/>
    <dgm:cxn modelId="{5B515DCB-6FED-4BFA-9370-0EF0CED7EFE6}" type="presParOf" srcId="{6B3DF332-F870-43C2-A7D5-D7FB34DFE4F5}" destId="{0CBA3A25-795B-47A2-8641-BB9E74495FA0}" srcOrd="0" destOrd="0" presId="urn:microsoft.com/office/officeart/2005/8/layout/orgChart1"/>
    <dgm:cxn modelId="{C6CC75DB-7DC9-4A69-8DEE-33D98F0216DA}" type="presParOf" srcId="{0CBA3A25-795B-47A2-8641-BB9E74495FA0}" destId="{E55E1BB0-7E25-4F9E-8407-640AE44B54F8}" srcOrd="0" destOrd="0" presId="urn:microsoft.com/office/officeart/2005/8/layout/orgChart1"/>
    <dgm:cxn modelId="{07DD18BC-985D-4CE0-8CF6-7A8E1F2DF8AA}" type="presParOf" srcId="{0CBA3A25-795B-47A2-8641-BB9E74495FA0}" destId="{65995964-DC8F-47EE-8498-FC41A81C3EB2}" srcOrd="1" destOrd="0" presId="urn:microsoft.com/office/officeart/2005/8/layout/orgChart1"/>
    <dgm:cxn modelId="{6B0F1287-6122-412C-8B63-8760A9E9BF87}" type="presParOf" srcId="{6B3DF332-F870-43C2-A7D5-D7FB34DFE4F5}" destId="{81ED9985-1D5E-498E-9162-E4595B33A206}" srcOrd="1" destOrd="0" presId="urn:microsoft.com/office/officeart/2005/8/layout/orgChart1"/>
    <dgm:cxn modelId="{E7F759B6-6F1D-4FD5-A8A1-98659B091591}" type="presParOf" srcId="{6B3DF332-F870-43C2-A7D5-D7FB34DFE4F5}" destId="{7F4305A7-9E1D-4D32-A24B-ED222B1BEC0A}" srcOrd="2" destOrd="0" presId="urn:microsoft.com/office/officeart/2005/8/layout/orgChart1"/>
    <dgm:cxn modelId="{53DD5029-A8A3-48F8-B84E-DF339CF32D8D}" type="presParOf" srcId="{C8289CDB-C9D2-43D0-9631-56E31B9F617A}" destId="{F1543C94-A7BA-4C5E-AE59-4CF4E019E36D}" srcOrd="8" destOrd="0" presId="urn:microsoft.com/office/officeart/2005/8/layout/orgChart1"/>
    <dgm:cxn modelId="{F8743B45-769E-4343-8217-BD7900DF3B44}" type="presParOf" srcId="{C8289CDB-C9D2-43D0-9631-56E31B9F617A}" destId="{72E48632-9FCF-4372-A3D5-CCF718C1C551}" srcOrd="9" destOrd="0" presId="urn:microsoft.com/office/officeart/2005/8/layout/orgChart1"/>
    <dgm:cxn modelId="{9FFF1F56-BBAB-4351-8EA5-EBAADEDA6658}" type="presParOf" srcId="{72E48632-9FCF-4372-A3D5-CCF718C1C551}" destId="{ED859D3D-1BB8-4240-B69B-851AAE3F7940}" srcOrd="0" destOrd="0" presId="urn:microsoft.com/office/officeart/2005/8/layout/orgChart1"/>
    <dgm:cxn modelId="{E943D719-DB92-4A82-A171-F4E4F36779D4}" type="presParOf" srcId="{ED859D3D-1BB8-4240-B69B-851AAE3F7940}" destId="{261402EB-2017-4401-BFF0-EFA1704BCFB7}" srcOrd="0" destOrd="0" presId="urn:microsoft.com/office/officeart/2005/8/layout/orgChart1"/>
    <dgm:cxn modelId="{B7342018-F82D-4316-AFA4-25B6989E7158}" type="presParOf" srcId="{ED859D3D-1BB8-4240-B69B-851AAE3F7940}" destId="{6653AC4E-C3BF-4C8F-861F-02AD24242E73}" srcOrd="1" destOrd="0" presId="urn:microsoft.com/office/officeart/2005/8/layout/orgChart1"/>
    <dgm:cxn modelId="{CAF8E943-5765-4240-94CE-C055D6324691}" type="presParOf" srcId="{72E48632-9FCF-4372-A3D5-CCF718C1C551}" destId="{F0F191EC-B380-4AEC-9D50-201F0312D9AC}" srcOrd="1" destOrd="0" presId="urn:microsoft.com/office/officeart/2005/8/layout/orgChart1"/>
    <dgm:cxn modelId="{719FF86E-A11E-4B33-BDB4-B8F0A44D4D25}" type="presParOf" srcId="{72E48632-9FCF-4372-A3D5-CCF718C1C551}" destId="{24D0CDFA-9A00-4BA1-87D5-868E868F856D}" srcOrd="2" destOrd="0" presId="urn:microsoft.com/office/officeart/2005/8/layout/orgChart1"/>
    <dgm:cxn modelId="{E4C0A9F4-E61A-4A92-A38D-F0AE3EB0921A}" type="presParOf" srcId="{C8289CDB-C9D2-43D0-9631-56E31B9F617A}" destId="{74929CAA-3D94-4C6F-BA4D-120F1CDD34CE}" srcOrd="10" destOrd="0" presId="urn:microsoft.com/office/officeart/2005/8/layout/orgChart1"/>
    <dgm:cxn modelId="{A52E76B3-64EB-4386-8605-EF6AB4A90E80}" type="presParOf" srcId="{C8289CDB-C9D2-43D0-9631-56E31B9F617A}" destId="{59AC6456-F7C9-4381-9E89-C0F094069F2B}" srcOrd="11" destOrd="0" presId="urn:microsoft.com/office/officeart/2005/8/layout/orgChart1"/>
    <dgm:cxn modelId="{75E56062-1DC5-490E-ACF0-01778DB0F52C}" type="presParOf" srcId="{59AC6456-F7C9-4381-9E89-C0F094069F2B}" destId="{02CD16E9-8BAC-424F-B51D-A1E2AA487754}" srcOrd="0" destOrd="0" presId="urn:microsoft.com/office/officeart/2005/8/layout/orgChart1"/>
    <dgm:cxn modelId="{0B2D1A65-F659-41A0-9E48-B51DBF76F284}" type="presParOf" srcId="{02CD16E9-8BAC-424F-B51D-A1E2AA487754}" destId="{CF044475-9238-473B-91B8-2D5EF42DC75F}" srcOrd="0" destOrd="0" presId="urn:microsoft.com/office/officeart/2005/8/layout/orgChart1"/>
    <dgm:cxn modelId="{47DD62A6-C2CC-4F7A-9A98-78F2AC14400F}" type="presParOf" srcId="{02CD16E9-8BAC-424F-B51D-A1E2AA487754}" destId="{0D9AAF31-7B65-4FF8-BC77-ADC04D49F3B3}" srcOrd="1" destOrd="0" presId="urn:microsoft.com/office/officeart/2005/8/layout/orgChart1"/>
    <dgm:cxn modelId="{B8530608-F7FC-44CD-89A2-54641162AACD}" type="presParOf" srcId="{59AC6456-F7C9-4381-9E89-C0F094069F2B}" destId="{69DB3684-2800-4AAC-A494-CCF84A0C2634}" srcOrd="1" destOrd="0" presId="urn:microsoft.com/office/officeart/2005/8/layout/orgChart1"/>
    <dgm:cxn modelId="{94E8EA54-05CB-4AB2-B378-0169F40CF9C1}" type="presParOf" srcId="{59AC6456-F7C9-4381-9E89-C0F094069F2B}" destId="{31D5A4F9-CDB4-4CF9-9618-4C6EEFF2D22B}" srcOrd="2" destOrd="0" presId="urn:microsoft.com/office/officeart/2005/8/layout/orgChart1"/>
    <dgm:cxn modelId="{CB1EDFC7-AF43-4DC3-8ABF-99D3A1276215}" type="presParOf" srcId="{2E79C10F-2D11-4106-B2CA-BFBBEAE7D0E6}" destId="{F0E87A2D-EAD7-470D-80CE-C600983A96DE}" srcOrd="2" destOrd="0" presId="urn:microsoft.com/office/officeart/2005/8/layout/orgChart1"/>
    <dgm:cxn modelId="{7F563B52-9253-457C-8F37-9AC9F8E21F89}" type="presParOf" srcId="{8D1A414D-D43A-4162-B67B-88BA51E732C9}" destId="{C670F2ED-B934-4B5B-A400-6AA0487C049C}" srcOrd="6" destOrd="0" presId="urn:microsoft.com/office/officeart/2005/8/layout/orgChart1"/>
    <dgm:cxn modelId="{31B0414F-1E6B-4AC4-894A-73C7536174EC}" type="presParOf" srcId="{8D1A414D-D43A-4162-B67B-88BA51E732C9}" destId="{85E2B4CA-3F77-4A0D-93F9-67E9E7B3D3B0}" srcOrd="7" destOrd="0" presId="urn:microsoft.com/office/officeart/2005/8/layout/orgChart1"/>
    <dgm:cxn modelId="{44C7A21F-3950-499E-8CE6-BF0FCBD1AE23}" type="presParOf" srcId="{85E2B4CA-3F77-4A0D-93F9-67E9E7B3D3B0}" destId="{59C36E96-5394-457D-B947-39704E7B6F39}" srcOrd="0" destOrd="0" presId="urn:microsoft.com/office/officeart/2005/8/layout/orgChart1"/>
    <dgm:cxn modelId="{3F2323A4-47E1-4BB3-B7A0-074787BDD3E9}" type="presParOf" srcId="{59C36E96-5394-457D-B947-39704E7B6F39}" destId="{AE14900D-197C-4F0C-82CF-0082FC8B125D}" srcOrd="0" destOrd="0" presId="urn:microsoft.com/office/officeart/2005/8/layout/orgChart1"/>
    <dgm:cxn modelId="{54248D10-6E80-44C5-B9EC-D8066BF6E533}" type="presParOf" srcId="{59C36E96-5394-457D-B947-39704E7B6F39}" destId="{A57D3E9E-15BA-40E4-8C65-83D0899B0488}" srcOrd="1" destOrd="0" presId="urn:microsoft.com/office/officeart/2005/8/layout/orgChart1"/>
    <dgm:cxn modelId="{EFFC7BD9-611D-411D-9FF1-240DF9F5643B}" type="presParOf" srcId="{85E2B4CA-3F77-4A0D-93F9-67E9E7B3D3B0}" destId="{F55DCB57-2D2C-4968-AE97-ED3A238609FE}" srcOrd="1" destOrd="0" presId="urn:microsoft.com/office/officeart/2005/8/layout/orgChart1"/>
    <dgm:cxn modelId="{110BCD5A-252D-4449-A485-4FF60680AB71}" type="presParOf" srcId="{F55DCB57-2D2C-4968-AE97-ED3A238609FE}" destId="{7B5AD9BD-F263-49A5-ACD2-54E699680082}" srcOrd="0" destOrd="0" presId="urn:microsoft.com/office/officeart/2005/8/layout/orgChart1"/>
    <dgm:cxn modelId="{851397DE-7D78-4E72-A486-3128C62B572F}" type="presParOf" srcId="{F55DCB57-2D2C-4968-AE97-ED3A238609FE}" destId="{BE2BBC07-3445-4FCF-A742-8E02797A34A4}" srcOrd="1" destOrd="0" presId="urn:microsoft.com/office/officeart/2005/8/layout/orgChart1"/>
    <dgm:cxn modelId="{64CE3506-2056-46EE-B1B2-7F9E8482B714}" type="presParOf" srcId="{BE2BBC07-3445-4FCF-A742-8E02797A34A4}" destId="{68440F23-51AF-4DE4-ADCE-1639C4216929}" srcOrd="0" destOrd="0" presId="urn:microsoft.com/office/officeart/2005/8/layout/orgChart1"/>
    <dgm:cxn modelId="{EB56C34F-CD83-45B3-9222-CA98B778FBF6}" type="presParOf" srcId="{68440F23-51AF-4DE4-ADCE-1639C4216929}" destId="{3CBF43E2-6E38-4478-8099-927ECE96FB31}" srcOrd="0" destOrd="0" presId="urn:microsoft.com/office/officeart/2005/8/layout/orgChart1"/>
    <dgm:cxn modelId="{AFEDE544-D17F-45B0-B0F8-BC4D79B459D6}" type="presParOf" srcId="{68440F23-51AF-4DE4-ADCE-1639C4216929}" destId="{85D87517-7179-45CA-807A-6F9889A748D6}" srcOrd="1" destOrd="0" presId="urn:microsoft.com/office/officeart/2005/8/layout/orgChart1"/>
    <dgm:cxn modelId="{A1C46C61-EACB-4DB4-9CC4-BBC34185DB19}" type="presParOf" srcId="{BE2BBC07-3445-4FCF-A742-8E02797A34A4}" destId="{A3B3A21A-6786-491F-8523-07F7D37FD4FC}" srcOrd="1" destOrd="0" presId="urn:microsoft.com/office/officeart/2005/8/layout/orgChart1"/>
    <dgm:cxn modelId="{6DBEA1B2-C3D9-4598-8199-85F9AF44F56B}" type="presParOf" srcId="{BE2BBC07-3445-4FCF-A742-8E02797A34A4}" destId="{94295FBF-46A0-4524-A7C9-4BE55F53AD48}" srcOrd="2" destOrd="0" presId="urn:microsoft.com/office/officeart/2005/8/layout/orgChart1"/>
    <dgm:cxn modelId="{88ABF968-24F9-4C8E-B901-1DED0F945043}" type="presParOf" srcId="{F55DCB57-2D2C-4968-AE97-ED3A238609FE}" destId="{6AEF0BC2-D93C-4A56-8E14-C9FE8483FA0C}" srcOrd="2" destOrd="0" presId="urn:microsoft.com/office/officeart/2005/8/layout/orgChart1"/>
    <dgm:cxn modelId="{2390F019-AD04-4103-9B8E-11EFB70372DF}" type="presParOf" srcId="{F55DCB57-2D2C-4968-AE97-ED3A238609FE}" destId="{AAC0C4E4-7FD4-45C5-9060-BDA764BF24A5}" srcOrd="3" destOrd="0" presId="urn:microsoft.com/office/officeart/2005/8/layout/orgChart1"/>
    <dgm:cxn modelId="{1FC8ADD5-41E7-48BE-B63E-786BB7B1109A}" type="presParOf" srcId="{AAC0C4E4-7FD4-45C5-9060-BDA764BF24A5}" destId="{867D8CE8-50E8-47FB-B8B7-8BDE34D3E7F0}" srcOrd="0" destOrd="0" presId="urn:microsoft.com/office/officeart/2005/8/layout/orgChart1"/>
    <dgm:cxn modelId="{1D83AE12-B962-4E5B-B1DC-1AEE601A10CB}" type="presParOf" srcId="{867D8CE8-50E8-47FB-B8B7-8BDE34D3E7F0}" destId="{5FC59908-8B24-4C11-80BD-8F833FD80F86}" srcOrd="0" destOrd="0" presId="urn:microsoft.com/office/officeart/2005/8/layout/orgChart1"/>
    <dgm:cxn modelId="{4CBBEB88-B824-480E-8697-911B85E252FF}" type="presParOf" srcId="{867D8CE8-50E8-47FB-B8B7-8BDE34D3E7F0}" destId="{487E64B9-B5C9-47F3-98BF-348542FB6C21}" srcOrd="1" destOrd="0" presId="urn:microsoft.com/office/officeart/2005/8/layout/orgChart1"/>
    <dgm:cxn modelId="{0985D009-675E-4255-BA97-FE4AAAA4F1AE}" type="presParOf" srcId="{AAC0C4E4-7FD4-45C5-9060-BDA764BF24A5}" destId="{E5908213-1DBC-4B95-A491-D1C636D6CFAC}" srcOrd="1" destOrd="0" presId="urn:microsoft.com/office/officeart/2005/8/layout/orgChart1"/>
    <dgm:cxn modelId="{5FD205B7-9204-4B86-A946-BF32CB414151}" type="presParOf" srcId="{AAC0C4E4-7FD4-45C5-9060-BDA764BF24A5}" destId="{54CD3E4F-4E42-45E7-930D-C55699A6CD5E}" srcOrd="2" destOrd="0" presId="urn:microsoft.com/office/officeart/2005/8/layout/orgChart1"/>
    <dgm:cxn modelId="{7498C274-A04D-49B0-A546-F8AB791BE1BB}" type="presParOf" srcId="{F55DCB57-2D2C-4968-AE97-ED3A238609FE}" destId="{70BECF15-118F-4D64-873E-3B24F26C87DB}" srcOrd="4" destOrd="0" presId="urn:microsoft.com/office/officeart/2005/8/layout/orgChart1"/>
    <dgm:cxn modelId="{85E9C2C4-9558-4257-8859-7341416ABA38}" type="presParOf" srcId="{F55DCB57-2D2C-4968-AE97-ED3A238609FE}" destId="{7548DF11-E1A2-41E0-BFFC-4E040ECF241F}" srcOrd="5" destOrd="0" presId="urn:microsoft.com/office/officeart/2005/8/layout/orgChart1"/>
    <dgm:cxn modelId="{4591BB46-410C-46FA-9A8A-CAAF0BF7D546}" type="presParOf" srcId="{7548DF11-E1A2-41E0-BFFC-4E040ECF241F}" destId="{F53D903A-2BC7-446F-891C-0A618E1E6A68}" srcOrd="0" destOrd="0" presId="urn:microsoft.com/office/officeart/2005/8/layout/orgChart1"/>
    <dgm:cxn modelId="{2F6CFEA1-5FC3-4C53-A454-D4FBE7F800B4}" type="presParOf" srcId="{F53D903A-2BC7-446F-891C-0A618E1E6A68}" destId="{AEC36508-AC9E-4613-9215-9B811EB938C5}" srcOrd="0" destOrd="0" presId="urn:microsoft.com/office/officeart/2005/8/layout/orgChart1"/>
    <dgm:cxn modelId="{44D68581-F832-4447-A742-6D406D8F5198}" type="presParOf" srcId="{F53D903A-2BC7-446F-891C-0A618E1E6A68}" destId="{365EE7EC-BD2E-4E95-BE9C-608090E7D684}" srcOrd="1" destOrd="0" presId="urn:microsoft.com/office/officeart/2005/8/layout/orgChart1"/>
    <dgm:cxn modelId="{5E262012-4FC9-472A-8DC7-8412C17284C7}" type="presParOf" srcId="{7548DF11-E1A2-41E0-BFFC-4E040ECF241F}" destId="{316C635C-DAA4-4026-9844-F822BF31E9D1}" srcOrd="1" destOrd="0" presId="urn:microsoft.com/office/officeart/2005/8/layout/orgChart1"/>
    <dgm:cxn modelId="{D79C6CE4-216C-4F62-AD4C-1BE081D2D930}" type="presParOf" srcId="{7548DF11-E1A2-41E0-BFFC-4E040ECF241F}" destId="{13FB36DD-C0AF-470D-9116-AD0DAEA20E21}" srcOrd="2" destOrd="0" presId="urn:microsoft.com/office/officeart/2005/8/layout/orgChart1"/>
    <dgm:cxn modelId="{8AFA47BB-6547-4A59-AA0D-EF3F9C99462B}" type="presParOf" srcId="{F55DCB57-2D2C-4968-AE97-ED3A238609FE}" destId="{B0D57130-E778-4526-9E3C-DAFC15CA53F8}" srcOrd="6" destOrd="0" presId="urn:microsoft.com/office/officeart/2005/8/layout/orgChart1"/>
    <dgm:cxn modelId="{D40DBC44-2271-47E1-B5BF-D9018885D922}" type="presParOf" srcId="{F55DCB57-2D2C-4968-AE97-ED3A238609FE}" destId="{9CF9E5BD-528E-4D3D-A683-EEA15D954D83}" srcOrd="7" destOrd="0" presId="urn:microsoft.com/office/officeart/2005/8/layout/orgChart1"/>
    <dgm:cxn modelId="{235758BE-563B-4755-AD94-CAF71C364312}" type="presParOf" srcId="{9CF9E5BD-528E-4D3D-A683-EEA15D954D83}" destId="{4D73D4C4-F99F-4BF9-8F01-BCE46D406EB3}" srcOrd="0" destOrd="0" presId="urn:microsoft.com/office/officeart/2005/8/layout/orgChart1"/>
    <dgm:cxn modelId="{25E47533-3169-4FE9-AC23-3A2E6F55E21F}" type="presParOf" srcId="{4D73D4C4-F99F-4BF9-8F01-BCE46D406EB3}" destId="{88986D87-CFEB-4323-9F1D-797DDF56E553}" srcOrd="0" destOrd="0" presId="urn:microsoft.com/office/officeart/2005/8/layout/orgChart1"/>
    <dgm:cxn modelId="{9FC5949B-CCB4-4A08-BD34-6A4D69C4B1CE}" type="presParOf" srcId="{4D73D4C4-F99F-4BF9-8F01-BCE46D406EB3}" destId="{38BA8B60-D50E-47EC-BA80-51EAF226DC9C}" srcOrd="1" destOrd="0" presId="urn:microsoft.com/office/officeart/2005/8/layout/orgChart1"/>
    <dgm:cxn modelId="{2579F154-02B7-4F05-9D15-74D5B8553C0D}" type="presParOf" srcId="{9CF9E5BD-528E-4D3D-A683-EEA15D954D83}" destId="{4C7E96C6-BAE6-4FD1-AD86-8F10ABB482FD}" srcOrd="1" destOrd="0" presId="urn:microsoft.com/office/officeart/2005/8/layout/orgChart1"/>
    <dgm:cxn modelId="{D406FBF7-0A28-4E57-893A-FDB775D88B64}" type="presParOf" srcId="{9CF9E5BD-528E-4D3D-A683-EEA15D954D83}" destId="{1B8B1BDE-10C5-47A0-BDCD-91A85AC82600}" srcOrd="2" destOrd="0" presId="urn:microsoft.com/office/officeart/2005/8/layout/orgChart1"/>
    <dgm:cxn modelId="{097F586D-79D4-4694-A4E1-8CD224613AED}" type="presParOf" srcId="{F55DCB57-2D2C-4968-AE97-ED3A238609FE}" destId="{7C0F3B99-0D9F-44FA-B8FB-1BC4AD985291}" srcOrd="8" destOrd="0" presId="urn:microsoft.com/office/officeart/2005/8/layout/orgChart1"/>
    <dgm:cxn modelId="{DEC5E4BD-C074-4345-BE2A-78CE1E737984}" type="presParOf" srcId="{F55DCB57-2D2C-4968-AE97-ED3A238609FE}" destId="{59C1405C-32A6-4777-94B7-1D055E55A06B}" srcOrd="9" destOrd="0" presId="urn:microsoft.com/office/officeart/2005/8/layout/orgChart1"/>
    <dgm:cxn modelId="{F0846BDA-AE8B-4712-80B5-049EEC5EB189}" type="presParOf" srcId="{59C1405C-32A6-4777-94B7-1D055E55A06B}" destId="{15620576-6460-4F93-8710-D93DDF6CA0B8}" srcOrd="0" destOrd="0" presId="urn:microsoft.com/office/officeart/2005/8/layout/orgChart1"/>
    <dgm:cxn modelId="{45F5C6AA-EDAB-4D8E-9539-9F36A7A15E75}" type="presParOf" srcId="{15620576-6460-4F93-8710-D93DDF6CA0B8}" destId="{FD3C34B7-E78C-48F6-A140-BF886C90DEB8}" srcOrd="0" destOrd="0" presId="urn:microsoft.com/office/officeart/2005/8/layout/orgChart1"/>
    <dgm:cxn modelId="{34664028-C90E-405D-8D5C-167B33C2BA5A}" type="presParOf" srcId="{15620576-6460-4F93-8710-D93DDF6CA0B8}" destId="{15EF0520-B685-4DAA-AD37-37715C1A9E30}" srcOrd="1" destOrd="0" presId="urn:microsoft.com/office/officeart/2005/8/layout/orgChart1"/>
    <dgm:cxn modelId="{6D19C264-D7E7-4BCD-8953-7580D322B671}" type="presParOf" srcId="{59C1405C-32A6-4777-94B7-1D055E55A06B}" destId="{99EC19F1-AAD4-4316-9CD8-F992211C66BA}" srcOrd="1" destOrd="0" presId="urn:microsoft.com/office/officeart/2005/8/layout/orgChart1"/>
    <dgm:cxn modelId="{943C5B8C-8016-4BAA-83C5-C0933D8F737C}" type="presParOf" srcId="{59C1405C-32A6-4777-94B7-1D055E55A06B}" destId="{23221432-5385-4230-81D1-AE91868C7ED3}" srcOrd="2" destOrd="0" presId="urn:microsoft.com/office/officeart/2005/8/layout/orgChart1"/>
    <dgm:cxn modelId="{AF31A8B6-865D-4BFF-AC49-AD9AFC78EE84}" type="presParOf" srcId="{85E2B4CA-3F77-4A0D-93F9-67E9E7B3D3B0}" destId="{88D07897-B52B-4F3F-9B2B-1B8271294639}" srcOrd="2" destOrd="0" presId="urn:microsoft.com/office/officeart/2005/8/layout/orgChart1"/>
    <dgm:cxn modelId="{F7DB6C4E-A172-487A-8562-A46A949C098E}" type="presParOf" srcId="{8D1A414D-D43A-4162-B67B-88BA51E732C9}" destId="{55D9065C-CA49-4D42-B85D-714F93680BDA}" srcOrd="8" destOrd="0" presId="urn:microsoft.com/office/officeart/2005/8/layout/orgChart1"/>
    <dgm:cxn modelId="{B5F263FB-C29F-48A9-9679-D5290798BD74}" type="presParOf" srcId="{8D1A414D-D43A-4162-B67B-88BA51E732C9}" destId="{AD20C1DD-8719-4E60-8033-06C3A790BA9C}" srcOrd="9" destOrd="0" presId="urn:microsoft.com/office/officeart/2005/8/layout/orgChart1"/>
    <dgm:cxn modelId="{A6A5F494-FA20-4965-B34E-688AF70365DF}" type="presParOf" srcId="{AD20C1DD-8719-4E60-8033-06C3A790BA9C}" destId="{B4AE8CB9-1DA9-4CE0-A290-F7BE1F02C02F}" srcOrd="0" destOrd="0" presId="urn:microsoft.com/office/officeart/2005/8/layout/orgChart1"/>
    <dgm:cxn modelId="{A99E1FBA-7A0A-4CDE-A71B-F2649C187676}" type="presParOf" srcId="{B4AE8CB9-1DA9-4CE0-A290-F7BE1F02C02F}" destId="{500D7810-8E7E-43C3-897D-41356266EDBA}" srcOrd="0" destOrd="0" presId="urn:microsoft.com/office/officeart/2005/8/layout/orgChart1"/>
    <dgm:cxn modelId="{3BB8AC33-9DCE-41E7-9458-172D2D44BD9A}" type="presParOf" srcId="{B4AE8CB9-1DA9-4CE0-A290-F7BE1F02C02F}" destId="{A606AE61-8EE6-446C-8782-C4133E3E6660}" srcOrd="1" destOrd="0" presId="urn:microsoft.com/office/officeart/2005/8/layout/orgChart1"/>
    <dgm:cxn modelId="{E9F1A470-82BC-4400-920A-8DE6585FE3E4}" type="presParOf" srcId="{AD20C1DD-8719-4E60-8033-06C3A790BA9C}" destId="{89F8CF70-B6F4-4D49-9894-95FAB80B7BD4}" srcOrd="1" destOrd="0" presId="urn:microsoft.com/office/officeart/2005/8/layout/orgChart1"/>
    <dgm:cxn modelId="{D906929E-0B94-4B27-BB8C-60B2891785F3}" type="presParOf" srcId="{89F8CF70-B6F4-4D49-9894-95FAB80B7BD4}" destId="{F858AF38-6B1F-4341-927A-8D39409E0DB1}" srcOrd="0" destOrd="0" presId="urn:microsoft.com/office/officeart/2005/8/layout/orgChart1"/>
    <dgm:cxn modelId="{0551D841-3FD0-4034-A819-305EFDBF19AD}" type="presParOf" srcId="{89F8CF70-B6F4-4D49-9894-95FAB80B7BD4}" destId="{6C0CF45B-6C67-4FC5-A701-30115B19DA22}" srcOrd="1" destOrd="0" presId="urn:microsoft.com/office/officeart/2005/8/layout/orgChart1"/>
    <dgm:cxn modelId="{1391CDC2-D249-4EBE-A2D2-8A79E9379B3E}" type="presParOf" srcId="{6C0CF45B-6C67-4FC5-A701-30115B19DA22}" destId="{8D2DC6B7-6A89-4CC1-8AAE-48E3A76872BB}" srcOrd="0" destOrd="0" presId="urn:microsoft.com/office/officeart/2005/8/layout/orgChart1"/>
    <dgm:cxn modelId="{FD681F04-9E9F-4804-B9B7-544334642FFC}" type="presParOf" srcId="{8D2DC6B7-6A89-4CC1-8AAE-48E3A76872BB}" destId="{56AE3C5E-E7D7-4954-916E-00C39F2BF84C}" srcOrd="0" destOrd="0" presId="urn:microsoft.com/office/officeart/2005/8/layout/orgChart1"/>
    <dgm:cxn modelId="{280689F4-30C2-4D7F-ADAD-6ADCE61E150E}" type="presParOf" srcId="{8D2DC6B7-6A89-4CC1-8AAE-48E3A76872BB}" destId="{63B3C50A-688E-4F5B-A720-7711A2656FEA}" srcOrd="1" destOrd="0" presId="urn:microsoft.com/office/officeart/2005/8/layout/orgChart1"/>
    <dgm:cxn modelId="{AB912819-5772-4733-BA5B-E900E0061CA8}" type="presParOf" srcId="{6C0CF45B-6C67-4FC5-A701-30115B19DA22}" destId="{0C4B882D-E976-4590-BE65-68B5185439E2}" srcOrd="1" destOrd="0" presId="urn:microsoft.com/office/officeart/2005/8/layout/orgChart1"/>
    <dgm:cxn modelId="{5D303029-36F0-4293-B898-FE288BA3ACB8}" type="presParOf" srcId="{6C0CF45B-6C67-4FC5-A701-30115B19DA22}" destId="{63FEAE87-610F-4DA7-950A-C655ABB96660}" srcOrd="2" destOrd="0" presId="urn:microsoft.com/office/officeart/2005/8/layout/orgChart1"/>
    <dgm:cxn modelId="{8595C788-04AA-4B16-BC0D-22A834F1E057}" type="presParOf" srcId="{89F8CF70-B6F4-4D49-9894-95FAB80B7BD4}" destId="{FB65F238-9014-464E-B154-5667F9B97E7B}" srcOrd="2" destOrd="0" presId="urn:microsoft.com/office/officeart/2005/8/layout/orgChart1"/>
    <dgm:cxn modelId="{D0B23D0E-5D1D-404A-B95B-9C512A2534F4}" type="presParOf" srcId="{89F8CF70-B6F4-4D49-9894-95FAB80B7BD4}" destId="{8EF2C7AD-3D70-4D1F-AA0D-E9E37451E68B}" srcOrd="3" destOrd="0" presId="urn:microsoft.com/office/officeart/2005/8/layout/orgChart1"/>
    <dgm:cxn modelId="{826A7550-1CE7-4080-A7C5-BBA81A32669A}" type="presParOf" srcId="{8EF2C7AD-3D70-4D1F-AA0D-E9E37451E68B}" destId="{47DF6840-AAD4-4EFB-B145-7E8B0670DBDD}" srcOrd="0" destOrd="0" presId="urn:microsoft.com/office/officeart/2005/8/layout/orgChart1"/>
    <dgm:cxn modelId="{7C3E9910-61BE-401F-A0A6-D82AF8713C97}" type="presParOf" srcId="{47DF6840-AAD4-4EFB-B145-7E8B0670DBDD}" destId="{DBCA2203-E712-4CDA-929D-6D85693A1DCB}" srcOrd="0" destOrd="0" presId="urn:microsoft.com/office/officeart/2005/8/layout/orgChart1"/>
    <dgm:cxn modelId="{1CD19D8B-63DF-439E-B444-242B67B21868}" type="presParOf" srcId="{47DF6840-AAD4-4EFB-B145-7E8B0670DBDD}" destId="{905C9969-BF36-4D6F-B22D-A437426F3B25}" srcOrd="1" destOrd="0" presId="urn:microsoft.com/office/officeart/2005/8/layout/orgChart1"/>
    <dgm:cxn modelId="{3946A78D-B526-46AA-99D7-B8F148BBFD96}" type="presParOf" srcId="{8EF2C7AD-3D70-4D1F-AA0D-E9E37451E68B}" destId="{0ABDD6EE-4085-4CF0-B610-A74A806BB9F5}" srcOrd="1" destOrd="0" presId="urn:microsoft.com/office/officeart/2005/8/layout/orgChart1"/>
    <dgm:cxn modelId="{FFAF558B-E6C6-4C37-8815-DD722B946925}" type="presParOf" srcId="{8EF2C7AD-3D70-4D1F-AA0D-E9E37451E68B}" destId="{FFE25321-BFFE-4187-A092-81362FAA89E2}" srcOrd="2" destOrd="0" presId="urn:microsoft.com/office/officeart/2005/8/layout/orgChart1"/>
    <dgm:cxn modelId="{692ABB48-5A79-4F6C-9D80-EEA93048D247}" type="presParOf" srcId="{89F8CF70-B6F4-4D49-9894-95FAB80B7BD4}" destId="{EBAAD9FA-8448-4C91-946B-146656E6F5D9}" srcOrd="4" destOrd="0" presId="urn:microsoft.com/office/officeart/2005/8/layout/orgChart1"/>
    <dgm:cxn modelId="{7D23DEC1-4AAD-4985-9ED8-DFF82CCA2EC5}" type="presParOf" srcId="{89F8CF70-B6F4-4D49-9894-95FAB80B7BD4}" destId="{6AD4DB72-D469-41B4-83FD-83F660DD3F8B}" srcOrd="5" destOrd="0" presId="urn:microsoft.com/office/officeart/2005/8/layout/orgChart1"/>
    <dgm:cxn modelId="{DA52B37E-3355-4676-94A8-617D2BC8E88D}" type="presParOf" srcId="{6AD4DB72-D469-41B4-83FD-83F660DD3F8B}" destId="{B80D853C-5ABF-4B23-B134-137D0173C98F}" srcOrd="0" destOrd="0" presId="urn:microsoft.com/office/officeart/2005/8/layout/orgChart1"/>
    <dgm:cxn modelId="{5615BF06-1A54-4344-A756-E6EBDC2D2EC2}" type="presParOf" srcId="{B80D853C-5ABF-4B23-B134-137D0173C98F}" destId="{61371ABF-0F59-4F33-BB88-090A359AC9D2}" srcOrd="0" destOrd="0" presId="urn:microsoft.com/office/officeart/2005/8/layout/orgChart1"/>
    <dgm:cxn modelId="{F0B76E45-1B3D-40C1-A8EC-661C5E5EC7EA}" type="presParOf" srcId="{B80D853C-5ABF-4B23-B134-137D0173C98F}" destId="{233C4B97-A3F4-4825-9C53-1DBB153A2A1B}" srcOrd="1" destOrd="0" presId="urn:microsoft.com/office/officeart/2005/8/layout/orgChart1"/>
    <dgm:cxn modelId="{0A74D270-49C1-4C9C-B7E2-C2978628CA68}" type="presParOf" srcId="{6AD4DB72-D469-41B4-83FD-83F660DD3F8B}" destId="{F30BD7D3-774E-4441-B8B4-5673E03B7E5C}" srcOrd="1" destOrd="0" presId="urn:microsoft.com/office/officeart/2005/8/layout/orgChart1"/>
    <dgm:cxn modelId="{2D6A0803-3EC0-4216-8CB1-9FF028C9B5B9}" type="presParOf" srcId="{6AD4DB72-D469-41B4-83FD-83F660DD3F8B}" destId="{B6234D5C-EAF2-43CF-867D-6CFB812E5C12}" srcOrd="2" destOrd="0" presId="urn:microsoft.com/office/officeart/2005/8/layout/orgChart1"/>
    <dgm:cxn modelId="{57F6D7FF-3B3F-4CCF-ACE9-42F09547EBB5}" type="presParOf" srcId="{89F8CF70-B6F4-4D49-9894-95FAB80B7BD4}" destId="{AFEBEC94-E7EA-4B76-A021-1D5E3D3EB125}" srcOrd="6" destOrd="0" presId="urn:microsoft.com/office/officeart/2005/8/layout/orgChart1"/>
    <dgm:cxn modelId="{C68CA2FB-D7E4-4EFF-889A-8F5A7D7994A5}" type="presParOf" srcId="{89F8CF70-B6F4-4D49-9894-95FAB80B7BD4}" destId="{596C8697-B8C7-4B48-8FBC-26E42026B771}" srcOrd="7" destOrd="0" presId="urn:microsoft.com/office/officeart/2005/8/layout/orgChart1"/>
    <dgm:cxn modelId="{7999E2D8-4301-4BA3-95D8-2458390D3F0E}" type="presParOf" srcId="{596C8697-B8C7-4B48-8FBC-26E42026B771}" destId="{1C6FA530-DF21-4EBB-AEA3-AE3C5022E4D3}" srcOrd="0" destOrd="0" presId="urn:microsoft.com/office/officeart/2005/8/layout/orgChart1"/>
    <dgm:cxn modelId="{4746FD4A-1359-4D81-9732-8812FBEEBCA9}" type="presParOf" srcId="{1C6FA530-DF21-4EBB-AEA3-AE3C5022E4D3}" destId="{6D997151-A51B-486F-980C-B06D3875918C}" srcOrd="0" destOrd="0" presId="urn:microsoft.com/office/officeart/2005/8/layout/orgChart1"/>
    <dgm:cxn modelId="{56E6FFF2-7C05-4464-ADA5-1C0374CD2C72}" type="presParOf" srcId="{1C6FA530-DF21-4EBB-AEA3-AE3C5022E4D3}" destId="{E182A4F4-27EE-4E6A-8D16-B3993638AFE1}" srcOrd="1" destOrd="0" presId="urn:microsoft.com/office/officeart/2005/8/layout/orgChart1"/>
    <dgm:cxn modelId="{E319C300-DAF5-44FE-A9D3-1BC27FF15D0F}" type="presParOf" srcId="{596C8697-B8C7-4B48-8FBC-26E42026B771}" destId="{A1725BCB-2B54-4ACE-89C6-38E40CCB6FF8}" srcOrd="1" destOrd="0" presId="urn:microsoft.com/office/officeart/2005/8/layout/orgChart1"/>
    <dgm:cxn modelId="{CFF30645-17D8-4E0E-9492-AB8BA629F967}" type="presParOf" srcId="{596C8697-B8C7-4B48-8FBC-26E42026B771}" destId="{5CDACD06-7B0A-47C8-8E1F-58DF0B66940A}" srcOrd="2" destOrd="0" presId="urn:microsoft.com/office/officeart/2005/8/layout/orgChart1"/>
    <dgm:cxn modelId="{4B05C53E-7EEB-4BCD-BE19-B9DC1AFE6B52}" type="presParOf" srcId="{89F8CF70-B6F4-4D49-9894-95FAB80B7BD4}" destId="{2A46AC6F-3A3D-4F5C-A5EF-8142EAC007B8}" srcOrd="8" destOrd="0" presId="urn:microsoft.com/office/officeart/2005/8/layout/orgChart1"/>
    <dgm:cxn modelId="{B4DDE2D3-99EA-44F9-99D7-F6472B719962}" type="presParOf" srcId="{89F8CF70-B6F4-4D49-9894-95FAB80B7BD4}" destId="{2902978F-1918-4CFE-8304-312AC08405EB}" srcOrd="9" destOrd="0" presId="urn:microsoft.com/office/officeart/2005/8/layout/orgChart1"/>
    <dgm:cxn modelId="{E36BC9BC-8E0C-450A-ABDE-59D62D3F996C}" type="presParOf" srcId="{2902978F-1918-4CFE-8304-312AC08405EB}" destId="{557C4D03-FA2F-4FF7-8AEE-417D598985D4}" srcOrd="0" destOrd="0" presId="urn:microsoft.com/office/officeart/2005/8/layout/orgChart1"/>
    <dgm:cxn modelId="{D5F07FEA-2760-49C5-AD6A-82EFEE203E1D}" type="presParOf" srcId="{557C4D03-FA2F-4FF7-8AEE-417D598985D4}" destId="{F0DEE5A9-6FFA-4E03-A7F4-5F0B177CE5B1}" srcOrd="0" destOrd="0" presId="urn:microsoft.com/office/officeart/2005/8/layout/orgChart1"/>
    <dgm:cxn modelId="{ABD7A981-C17F-4174-89BE-27A8F7F6ECE2}" type="presParOf" srcId="{557C4D03-FA2F-4FF7-8AEE-417D598985D4}" destId="{F3300CEF-0F36-4F9A-9E3D-D31034B1BE62}" srcOrd="1" destOrd="0" presId="urn:microsoft.com/office/officeart/2005/8/layout/orgChart1"/>
    <dgm:cxn modelId="{FFCBEE51-0E93-4338-8ED0-F151E2BA6598}" type="presParOf" srcId="{2902978F-1918-4CFE-8304-312AC08405EB}" destId="{5680039C-9C5B-472F-88B6-B698F54F4E76}" srcOrd="1" destOrd="0" presId="urn:microsoft.com/office/officeart/2005/8/layout/orgChart1"/>
    <dgm:cxn modelId="{3B9BEDB8-1ACB-4C92-9D96-5B42BF0EAC42}" type="presParOf" srcId="{2902978F-1918-4CFE-8304-312AC08405EB}" destId="{FA9C5D1B-1887-4699-A847-32CE497B1DB6}" srcOrd="2" destOrd="0" presId="urn:microsoft.com/office/officeart/2005/8/layout/orgChart1"/>
    <dgm:cxn modelId="{1117FB88-A595-4245-B688-4C54680A4C02}" type="presParOf" srcId="{89F8CF70-B6F4-4D49-9894-95FAB80B7BD4}" destId="{F52AB6A7-5348-4EF4-84AF-3B7F291A5EA0}" srcOrd="10" destOrd="0" presId="urn:microsoft.com/office/officeart/2005/8/layout/orgChart1"/>
    <dgm:cxn modelId="{F2A0EFEF-227F-42E7-9228-25820AC3DA45}" type="presParOf" srcId="{89F8CF70-B6F4-4D49-9894-95FAB80B7BD4}" destId="{B5DEA075-BA56-49D3-95D0-8A27B1AAF561}" srcOrd="11" destOrd="0" presId="urn:microsoft.com/office/officeart/2005/8/layout/orgChart1"/>
    <dgm:cxn modelId="{ECE5D9A7-B144-4E41-8933-CF3C211C8911}" type="presParOf" srcId="{B5DEA075-BA56-49D3-95D0-8A27B1AAF561}" destId="{F37DB036-2E59-4CDC-A25F-450ABDD129EC}" srcOrd="0" destOrd="0" presId="urn:microsoft.com/office/officeart/2005/8/layout/orgChart1"/>
    <dgm:cxn modelId="{AC4DE6AF-CF3A-48C4-8BCD-C29B9230C2AA}" type="presParOf" srcId="{F37DB036-2E59-4CDC-A25F-450ABDD129EC}" destId="{3AF72A05-B1DF-457A-B6B8-48EABEE2CA50}" srcOrd="0" destOrd="0" presId="urn:microsoft.com/office/officeart/2005/8/layout/orgChart1"/>
    <dgm:cxn modelId="{A9877B6A-D7F6-473B-BAF1-FE54E1E5DE83}" type="presParOf" srcId="{F37DB036-2E59-4CDC-A25F-450ABDD129EC}" destId="{8F3DEAAF-82B5-4716-B581-94B98CF5B751}" srcOrd="1" destOrd="0" presId="urn:microsoft.com/office/officeart/2005/8/layout/orgChart1"/>
    <dgm:cxn modelId="{19A9CBDC-C64E-48C7-8E06-1F16C5D6A8E0}" type="presParOf" srcId="{B5DEA075-BA56-49D3-95D0-8A27B1AAF561}" destId="{2AED927E-8C58-4018-B0AA-3138379ED11D}" srcOrd="1" destOrd="0" presId="urn:microsoft.com/office/officeart/2005/8/layout/orgChart1"/>
    <dgm:cxn modelId="{215B6C26-5479-4A41-832F-67F18412287D}" type="presParOf" srcId="{B5DEA075-BA56-49D3-95D0-8A27B1AAF561}" destId="{46233E91-F9BA-459F-85B5-C0031A3B07A4}" srcOrd="2" destOrd="0" presId="urn:microsoft.com/office/officeart/2005/8/layout/orgChart1"/>
    <dgm:cxn modelId="{94E14AD0-B6F4-418B-85D6-0A05948C537D}" type="presParOf" srcId="{AD20C1DD-8719-4E60-8033-06C3A790BA9C}" destId="{F35DC030-36F2-412E-8BDB-7109A6B21F7B}" srcOrd="2" destOrd="0" presId="urn:microsoft.com/office/officeart/2005/8/layout/orgChart1"/>
    <dgm:cxn modelId="{E0AEC461-6774-4ABC-B159-0D3A22AA0901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AREAS TEMÁTICAS Y LÍNEAS POTENCIALES</a:t>
          </a:r>
          <a:endParaRPr lang="es-ES" sz="90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DISEÑO ELÉCTRICO</a:t>
          </a:r>
          <a:endParaRPr lang="es-ES" sz="9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MTTO. ELÉCTRICO</a:t>
          </a:r>
          <a:endParaRPr lang="es-ES" sz="9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FUENTES DE ENERGÍA</a:t>
          </a:r>
          <a:endParaRPr lang="es-ES" sz="9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456CE44-5B31-4A25-BB40-E6E087124AC2}">
      <dgm:prSet custT="1"/>
      <dgm:spPr/>
      <dgm:t>
        <a:bodyPr/>
        <a:lstStyle/>
        <a:p>
          <a:r>
            <a:rPr lang="es-VE" sz="900" smtClean="0">
              <a:solidFill>
                <a:schemeClr val="tx1"/>
              </a:solidFill>
            </a:rPr>
            <a:t>BIOTECNOLOGÍA</a:t>
          </a:r>
          <a:endParaRPr lang="es-ES" sz="900" dirty="0">
            <a:solidFill>
              <a:schemeClr val="tx1"/>
            </a:solidFill>
          </a:endParaRPr>
        </a:p>
      </dgm:t>
    </dgm:pt>
    <dgm:pt modelId="{457EB344-2AB3-42B0-A00B-5CF2046E03AC}" type="par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PLANTAS ELÉCTRICAS Y SUBESTACIONES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900" baseline="0" dirty="0" smtClean="0">
              <a:solidFill>
                <a:schemeClr val="tx1"/>
              </a:solidFill>
            </a:rPr>
            <a:t>LÍNEAS DE ALIMENTACIÓN, TRANSMISIÓN Y DISTRIB.</a:t>
          </a:r>
          <a:endParaRPr lang="es-ES" sz="9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PROTECCIONES ELÉCTRICAS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SISTEMA DE MTTO. (PREVENTIVO, CORRECTIVO Y PRODUCTIVO)</a:t>
          </a:r>
          <a:endParaRPr lang="es-ES" sz="9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PRUEBAS DE EFICIENCIA EN SISTEMAS ELÉCTRICOS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MNTTO DE REDES ELÉCTRICAS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7FFDEC6-254A-4089-A4AE-7594319D010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MÁQUINAS ELÉCTRICAS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7A9AC662-570F-415E-8C9F-D6EE5C1990FB}" type="par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BEEEE312-80A4-4A91-9E41-A309FA99FD81}" type="sibTrans" cxnId="{4B166365-C3F2-4335-BD8A-D0C0E96053B4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9B82296-3507-4804-8B94-302D62CE953C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TRANSFORMADORES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5434FBE2-9179-4337-AD99-C3B92EE7D2D5}" type="par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8AFBEC7-81AB-41B5-9EF8-335CAF5A901A}" type="sibTrans" cxnId="{685631C8-AA89-4749-BFDE-8364BE99F146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SISTEMAS ALTERNATIVOS DE GENERACIÓN DE ENERGÍA ELÉCTRICA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PLANTAS ELÉCTRICAS Y SUBESTACIONES</a:t>
          </a:r>
          <a:endParaRPr lang="es-ES" sz="9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4C8C1962-BEF4-469B-ACD5-E83CFCF84F03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BIOINGENIERÍA</a:t>
          </a:r>
          <a:endParaRPr lang="es-ES" sz="900" baseline="0" dirty="0">
            <a:solidFill>
              <a:schemeClr val="tx1"/>
            </a:solidFill>
          </a:endParaRPr>
        </a:p>
      </dgm:t>
    </dgm:pt>
    <dgm:pt modelId="{5500FF39-3E3E-426D-96EF-6F36E23DFA7E}" type="par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039F6D9-4492-4C74-B988-6050C55DECEE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AMBIENTE</a:t>
          </a:r>
          <a:endParaRPr lang="es-ES" sz="900" baseline="0" dirty="0">
            <a:solidFill>
              <a:schemeClr val="tx1"/>
            </a:solidFill>
          </a:endParaRPr>
        </a:p>
      </dgm:t>
    </dgm:pt>
    <dgm:pt modelId="{B09B5C5A-D049-4DF7-963C-16663191B564}" type="par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1B06F1FC-9356-49EA-8B6E-11F735DA6D8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INGENIERÍA BIOMÉDICA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F87E4A0C-F0E1-4780-BBAC-7405EFEFE365}" type="par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FA099334-4AC5-4744-8FBD-F58528659CF4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CANALIZACIONES ELÉCTRICAS</a:t>
          </a:r>
          <a:endParaRPr lang="es-ES" sz="900" baseline="0" dirty="0">
            <a:solidFill>
              <a:schemeClr val="tx1"/>
            </a:solidFill>
          </a:endParaRPr>
        </a:p>
      </dgm:t>
    </dgm:pt>
    <dgm:pt modelId="{03B7ADFD-B761-49B3-94AD-CE8E59B83C61}" type="parTrans" cxnId="{F2400025-695C-4247-9393-41449B9AE9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68C3363-7DDD-4F56-B958-09F33E34DDBF}" type="sibTrans" cxnId="{F2400025-695C-4247-9393-41449B9AE9CA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173BC0D-4294-4D34-9D43-274C76D201FB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SISTEMAS DE POTENCIA</a:t>
          </a:r>
          <a:endParaRPr lang="es-ES" sz="900" baseline="0" dirty="0">
            <a:solidFill>
              <a:schemeClr val="tx1"/>
            </a:solidFill>
          </a:endParaRPr>
        </a:p>
      </dgm:t>
    </dgm:pt>
    <dgm:pt modelId="{44607794-6F60-48DE-95B9-95103AEF226F}" type="parTrans" cxnId="{5E18F27D-F296-4347-A3A1-0430327C706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88F231A-42D9-4B3D-9842-D9F9559728A3}" type="sibTrans" cxnId="{5E18F27D-F296-4347-A3A1-0430327C706C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582D2B3C-39D4-4BF1-86C3-9680A20B5542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SISTEMAS DE GENERACIÓN ELÉCTRICA</a:t>
          </a:r>
          <a:endParaRPr lang="es-ES" sz="900" baseline="0" dirty="0">
            <a:solidFill>
              <a:schemeClr val="tx1"/>
            </a:solidFill>
          </a:endParaRPr>
        </a:p>
      </dgm:t>
    </dgm:pt>
    <dgm:pt modelId="{AE0BBEAB-69B9-4D6C-A43E-B0191F42F5B0}" type="parTrans" cxnId="{7C06E8E0-5E83-4A37-AA94-120E642CDDCF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36F6122D-B714-4CFE-BEC0-A9E51A9D6256}" type="sibTrans" cxnId="{7C06E8E0-5E83-4A37-AA94-120E642CDDCF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92523E3F-1878-4240-A889-90055902A0E6}">
      <dgm:prSet custT="1"/>
      <dgm:spPr/>
      <dgm:t>
        <a:bodyPr/>
        <a:lstStyle/>
        <a:p>
          <a:r>
            <a:rPr lang="es-VE" sz="900" baseline="0" smtClean="0">
              <a:solidFill>
                <a:schemeClr val="tx1"/>
              </a:solidFill>
            </a:rPr>
            <a:t>SISTEMAS DE INSTRUM Y CONTROL</a:t>
          </a:r>
          <a:endParaRPr lang="es-ES" sz="900" baseline="0" dirty="0">
            <a:solidFill>
              <a:schemeClr val="tx1"/>
            </a:solidFill>
          </a:endParaRPr>
        </a:p>
      </dgm:t>
    </dgm:pt>
    <dgm:pt modelId="{E1AFCC91-B93B-4821-ADFE-9E74E48D4474}" type="parTrans" cxnId="{385CB4E3-B546-437A-974B-549D75F2965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201FD322-D8CB-4088-8B51-CC71382AC286}" type="sibTrans" cxnId="{385CB4E3-B546-437A-974B-549D75F29653}">
      <dgm:prSet/>
      <dgm:spPr/>
      <dgm:t>
        <a:bodyPr/>
        <a:lstStyle/>
        <a:p>
          <a:endParaRPr lang="es-ES" sz="900">
            <a:solidFill>
              <a:schemeClr val="tx1"/>
            </a:solidFill>
          </a:endParaRPr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VE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20889" custScaleY="91303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VE"/>
        </a:p>
      </dgm:t>
    </dgm:pt>
    <dgm:pt modelId="{55D89B50-A497-4619-866C-90B8857D3459}" type="pres">
      <dgm:prSet presAssocID="{78E0E884-44BC-47FB-BF56-FB6AC7A38B0A}" presName="Name37" presStyleLbl="parChTrans1D2" presStyleIdx="0" presStyleCnt="4" custSzX="6126745" custSzY="298288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VE"/>
        </a:p>
      </dgm:t>
    </dgm:pt>
    <dgm:pt modelId="{8787648C-F94D-4AF7-BECA-A758DE561223}" type="pres">
      <dgm:prSet presAssocID="{8C262133-7EA4-486E-8DF6-14F672DF124B}" presName="rootText" presStyleLbl="node2" presStyleIdx="0" presStyleCnt="4" custScaleX="92323" custScaleY="66669" custLinFactX="-20525" custLinFactNeighborX="-100000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4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VE"/>
        </a:p>
      </dgm:t>
    </dgm:pt>
    <dgm:pt modelId="{02185363-C286-4F99-91E9-9D114693BD3C}" type="pres">
      <dgm:prSet presAssocID="{D9CFB7BD-65D0-44DA-A669-5162B3F6DA6F}" presName="Name37" presStyleLbl="parChTrans1D3" presStyleIdx="0" presStyleCnt="17" custSzX="247308" custSzY="561501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VE"/>
        </a:p>
      </dgm:t>
    </dgm:pt>
    <dgm:pt modelId="{808363DB-D5BC-411F-BE7D-155BEB806DBB}" type="pres">
      <dgm:prSet presAssocID="{7FA46DD5-16B6-414E-A02E-DF9286CD0435}" presName="rootText" presStyleLbl="node3" presStyleIdx="0" presStyleCnt="17" custScaleX="175150" custScaleY="115854" custLinFactNeighborX="-26054" custLinFactNeighborY="-20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17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VE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VE"/>
        </a:p>
      </dgm:t>
    </dgm:pt>
    <dgm:pt modelId="{8303009B-2A33-4182-A384-AC625DE85614}" type="pres">
      <dgm:prSet presAssocID="{3C338167-7732-4B02-8F6B-C569E210560B}" presName="Name37" presStyleLbl="parChTrans1D3" presStyleIdx="1" presStyleCnt="17" custSzX="247308" custSzY="1249289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VE"/>
        </a:p>
      </dgm:t>
    </dgm:pt>
    <dgm:pt modelId="{09BC563B-2672-4387-9A96-32EBF4CC8B53}" type="pres">
      <dgm:prSet presAssocID="{F9EBB4B6-3901-463B-B987-3BECF54962B0}" presName="rootText" presStyleLbl="node3" presStyleIdx="1" presStyleCnt="17" custScaleX="175150" custScaleY="115319" custLinFactNeighborX="-26054" custLinFactNeighborY="-175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17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VE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VE"/>
        </a:p>
      </dgm:t>
    </dgm:pt>
    <dgm:pt modelId="{8B0A9F61-2D30-4B0A-B2D4-F58AE81583B3}" type="pres">
      <dgm:prSet presAssocID="{CA9DD852-1B92-4013-8796-699E4EFC24B2}" presName="Name37" presStyleLbl="parChTrans1D3" presStyleIdx="2" presStyleCnt="17" custSzX="247308" custSzY="1848516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VE"/>
        </a:p>
      </dgm:t>
    </dgm:pt>
    <dgm:pt modelId="{739F3A67-5890-4DC2-AB50-739742FD917D}" type="pres">
      <dgm:prSet presAssocID="{47217040-3296-4E5F-9D66-98B006D2726F}" presName="rootText" presStyleLbl="node3" presStyleIdx="2" presStyleCnt="17" custScaleX="175150" custScaleY="81660" custLinFactNeighborX="-26054" custLinFactNeighborY="-408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17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VE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VE"/>
        </a:p>
      </dgm:t>
    </dgm:pt>
    <dgm:pt modelId="{471AC74D-77EC-44F0-B844-A8AE3EED99B7}" type="pres">
      <dgm:prSet presAssocID="{03B7ADFD-B761-49B3-94AD-CE8E59B83C61}" presName="Name37" presStyleLbl="parChTrans1D3" presStyleIdx="3" presStyleCnt="17" custSzX="247308" custSzY="2354786"/>
      <dgm:spPr/>
      <dgm:t>
        <a:bodyPr/>
        <a:lstStyle/>
        <a:p>
          <a:endParaRPr lang="es-ES"/>
        </a:p>
      </dgm:t>
    </dgm:pt>
    <dgm:pt modelId="{89472C83-8A16-42C1-8E15-AAC3E6FD8BCC}" type="pres">
      <dgm:prSet presAssocID="{FA099334-4AC5-4744-8FBD-F58528659C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ED3A275-262A-476E-B591-80DAAD9F9771}" type="pres">
      <dgm:prSet presAssocID="{FA099334-4AC5-4744-8FBD-F58528659CF4}" presName="rootComposite" presStyleCnt="0"/>
      <dgm:spPr/>
      <dgm:t>
        <a:bodyPr/>
        <a:lstStyle/>
        <a:p>
          <a:endParaRPr lang="es-VE"/>
        </a:p>
      </dgm:t>
    </dgm:pt>
    <dgm:pt modelId="{C15B4DF2-209B-4460-99D7-0B4AA08D5239}" type="pres">
      <dgm:prSet presAssocID="{FA099334-4AC5-4744-8FBD-F58528659CF4}" presName="rootText" presStyleLbl="node3" presStyleIdx="3" presStyleCnt="17" custScaleX="175150" custScaleY="72123" custLinFactNeighborX="-26054" custLinFactNeighborY="-546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E6F422-11CD-41E8-AB85-33F6C15F1B35}" type="pres">
      <dgm:prSet presAssocID="{FA099334-4AC5-4744-8FBD-F58528659CF4}" presName="rootConnector" presStyleLbl="node3" presStyleIdx="3" presStyleCnt="17"/>
      <dgm:spPr/>
      <dgm:t>
        <a:bodyPr/>
        <a:lstStyle/>
        <a:p>
          <a:endParaRPr lang="es-ES"/>
        </a:p>
      </dgm:t>
    </dgm:pt>
    <dgm:pt modelId="{2C83D6B3-669C-4061-BC4F-9DC7A54352DF}" type="pres">
      <dgm:prSet presAssocID="{FA099334-4AC5-4744-8FBD-F58528659CF4}" presName="hierChild4" presStyleCnt="0"/>
      <dgm:spPr/>
      <dgm:t>
        <a:bodyPr/>
        <a:lstStyle/>
        <a:p>
          <a:endParaRPr lang="es-VE"/>
        </a:p>
      </dgm:t>
    </dgm:pt>
    <dgm:pt modelId="{ECC0CF05-0E5E-4F41-B66D-F82D7295D588}" type="pres">
      <dgm:prSet presAssocID="{FA099334-4AC5-4744-8FBD-F58528659CF4}" presName="hierChild5" presStyleCnt="0"/>
      <dgm:spPr/>
      <dgm:t>
        <a:bodyPr/>
        <a:lstStyle/>
        <a:p>
          <a:endParaRPr lang="es-VE"/>
        </a:p>
      </dgm:t>
    </dgm:pt>
    <dgm:pt modelId="{CF8436EF-B95D-437D-BF18-A3575AD9095F}" type="pres">
      <dgm:prSet presAssocID="{44607794-6F60-48DE-95B9-95103AEF226F}" presName="Name37" presStyleLbl="parChTrans1D3" presStyleIdx="4" presStyleCnt="17" custSzX="247308" custSzY="2861061"/>
      <dgm:spPr/>
      <dgm:t>
        <a:bodyPr/>
        <a:lstStyle/>
        <a:p>
          <a:endParaRPr lang="es-ES"/>
        </a:p>
      </dgm:t>
    </dgm:pt>
    <dgm:pt modelId="{B2647497-111B-40EE-A1FF-7531B879FC2B}" type="pres">
      <dgm:prSet presAssocID="{3173BC0D-4294-4D34-9D43-274C76D201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AE02539A-1883-4DFB-97F0-C736F3D53A23}" type="pres">
      <dgm:prSet presAssocID="{3173BC0D-4294-4D34-9D43-274C76D201FB}" presName="rootComposite" presStyleCnt="0"/>
      <dgm:spPr/>
      <dgm:t>
        <a:bodyPr/>
        <a:lstStyle/>
        <a:p>
          <a:endParaRPr lang="es-VE"/>
        </a:p>
      </dgm:t>
    </dgm:pt>
    <dgm:pt modelId="{51162016-8ED6-4116-9E8A-D35248188FF3}" type="pres">
      <dgm:prSet presAssocID="{3173BC0D-4294-4D34-9D43-274C76D201FB}" presName="rootText" presStyleLbl="node3" presStyleIdx="4" presStyleCnt="17" custScaleX="175150" custScaleY="81662" custLinFactNeighborX="-26054" custLinFactNeighborY="-779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885D5DA-64A9-4E7C-B7AE-25E3E8A25B0D}" type="pres">
      <dgm:prSet presAssocID="{3173BC0D-4294-4D34-9D43-274C76D201FB}" presName="rootConnector" presStyleLbl="node3" presStyleIdx="4" presStyleCnt="17"/>
      <dgm:spPr/>
      <dgm:t>
        <a:bodyPr/>
        <a:lstStyle/>
        <a:p>
          <a:endParaRPr lang="es-ES"/>
        </a:p>
      </dgm:t>
    </dgm:pt>
    <dgm:pt modelId="{DE113300-CA3F-4982-9806-34E317AE4A3D}" type="pres">
      <dgm:prSet presAssocID="{3173BC0D-4294-4D34-9D43-274C76D201FB}" presName="hierChild4" presStyleCnt="0"/>
      <dgm:spPr/>
      <dgm:t>
        <a:bodyPr/>
        <a:lstStyle/>
        <a:p>
          <a:endParaRPr lang="es-VE"/>
        </a:p>
      </dgm:t>
    </dgm:pt>
    <dgm:pt modelId="{D5C31F30-67A4-409D-BF4D-2A64D6EC9C7D}" type="pres">
      <dgm:prSet presAssocID="{3173BC0D-4294-4D34-9D43-274C76D201FB}" presName="hierChild5" presStyleCnt="0"/>
      <dgm:spPr/>
      <dgm:t>
        <a:bodyPr/>
        <a:lstStyle/>
        <a:p>
          <a:endParaRPr lang="es-VE"/>
        </a:p>
      </dgm:t>
    </dgm:pt>
    <dgm:pt modelId="{0F3E140B-B3B9-4E37-B52C-95E81E5E068F}" type="pres">
      <dgm:prSet presAssocID="{AE0BBEAB-69B9-4D6C-A43E-B0191F42F5B0}" presName="Name37" presStyleLbl="parChTrans1D3" presStyleIdx="5" presStyleCnt="17" custSzX="247308" custSzY="3388708"/>
      <dgm:spPr/>
      <dgm:t>
        <a:bodyPr/>
        <a:lstStyle/>
        <a:p>
          <a:endParaRPr lang="es-ES"/>
        </a:p>
      </dgm:t>
    </dgm:pt>
    <dgm:pt modelId="{68EC42F3-2748-4141-A237-6F4DD2438092}" type="pres">
      <dgm:prSet presAssocID="{582D2B3C-39D4-4BF1-86C3-9680A20B55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AC096EBF-3A43-48BF-92F7-C93306AAB07F}" type="pres">
      <dgm:prSet presAssocID="{582D2B3C-39D4-4BF1-86C3-9680A20B5542}" presName="rootComposite" presStyleCnt="0"/>
      <dgm:spPr/>
      <dgm:t>
        <a:bodyPr/>
        <a:lstStyle/>
        <a:p>
          <a:endParaRPr lang="es-VE"/>
        </a:p>
      </dgm:t>
    </dgm:pt>
    <dgm:pt modelId="{0740054F-0D2A-4F5F-B037-A1285BFD6F89}" type="pres">
      <dgm:prSet presAssocID="{582D2B3C-39D4-4BF1-86C3-9680A20B5542}" presName="rootText" presStyleLbl="node3" presStyleIdx="5" presStyleCnt="17" custScaleX="175150" custScaleY="90213" custLinFactNeighborX="-26054" custLinFactNeighborY="-9550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29EB2-C72A-4ADC-845F-E3B4122FB517}" type="pres">
      <dgm:prSet presAssocID="{582D2B3C-39D4-4BF1-86C3-9680A20B5542}" presName="rootConnector" presStyleLbl="node3" presStyleIdx="5" presStyleCnt="17"/>
      <dgm:spPr/>
      <dgm:t>
        <a:bodyPr/>
        <a:lstStyle/>
        <a:p>
          <a:endParaRPr lang="es-ES"/>
        </a:p>
      </dgm:t>
    </dgm:pt>
    <dgm:pt modelId="{8F8C3CD5-9D37-490A-9889-500CC6D1BC71}" type="pres">
      <dgm:prSet presAssocID="{582D2B3C-39D4-4BF1-86C3-9680A20B5542}" presName="hierChild4" presStyleCnt="0"/>
      <dgm:spPr/>
      <dgm:t>
        <a:bodyPr/>
        <a:lstStyle/>
        <a:p>
          <a:endParaRPr lang="es-VE"/>
        </a:p>
      </dgm:t>
    </dgm:pt>
    <dgm:pt modelId="{B74E38C1-A38F-4C16-B0FE-A5AC493A32D0}" type="pres">
      <dgm:prSet presAssocID="{582D2B3C-39D4-4BF1-86C3-9680A20B5542}" presName="hierChild5" presStyleCnt="0"/>
      <dgm:spPr/>
      <dgm:t>
        <a:bodyPr/>
        <a:lstStyle/>
        <a:p>
          <a:endParaRPr lang="es-VE"/>
        </a:p>
      </dgm:t>
    </dgm:pt>
    <dgm:pt modelId="{2955CB5F-A2AB-4762-BF87-3DA8BE543FD7}" type="pres">
      <dgm:prSet presAssocID="{E1AFCC91-B93B-4821-ADFE-9E74E48D4474}" presName="Name37" presStyleLbl="parChTrans1D3" presStyleIdx="6" presStyleCnt="17" custSzX="247308" custSzY="3931578"/>
      <dgm:spPr/>
      <dgm:t>
        <a:bodyPr/>
        <a:lstStyle/>
        <a:p>
          <a:endParaRPr lang="es-ES"/>
        </a:p>
      </dgm:t>
    </dgm:pt>
    <dgm:pt modelId="{F68EFDB4-A5FA-46BE-99EC-42ACE8CD00CC}" type="pres">
      <dgm:prSet presAssocID="{92523E3F-1878-4240-A889-90055902A0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CCEDC6B-7983-410F-AFE9-0EFF2DE57C05}" type="pres">
      <dgm:prSet presAssocID="{92523E3F-1878-4240-A889-90055902A0E6}" presName="rootComposite" presStyleCnt="0"/>
      <dgm:spPr/>
      <dgm:t>
        <a:bodyPr/>
        <a:lstStyle/>
        <a:p>
          <a:endParaRPr lang="es-VE"/>
        </a:p>
      </dgm:t>
    </dgm:pt>
    <dgm:pt modelId="{240306D4-F0A9-4450-8EC7-E0E1CBA0E830}" type="pres">
      <dgm:prSet presAssocID="{92523E3F-1878-4240-A889-90055902A0E6}" presName="rootText" presStyleLbl="node3" presStyleIdx="6" presStyleCnt="17" custScaleX="175150" custScaleY="86368" custLinFactY="-9193" custLinFactNeighborX="-2605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1A60B59-33CE-440E-B9B3-F5526410569B}" type="pres">
      <dgm:prSet presAssocID="{92523E3F-1878-4240-A889-90055902A0E6}" presName="rootConnector" presStyleLbl="node3" presStyleIdx="6" presStyleCnt="17"/>
      <dgm:spPr/>
      <dgm:t>
        <a:bodyPr/>
        <a:lstStyle/>
        <a:p>
          <a:endParaRPr lang="es-ES"/>
        </a:p>
      </dgm:t>
    </dgm:pt>
    <dgm:pt modelId="{85B497FB-D403-4DA9-B56E-E8CCE6E0E0D1}" type="pres">
      <dgm:prSet presAssocID="{92523E3F-1878-4240-A889-90055902A0E6}" presName="hierChild4" presStyleCnt="0"/>
      <dgm:spPr/>
      <dgm:t>
        <a:bodyPr/>
        <a:lstStyle/>
        <a:p>
          <a:endParaRPr lang="es-VE"/>
        </a:p>
      </dgm:t>
    </dgm:pt>
    <dgm:pt modelId="{CD71CBBB-5939-46FC-BD3E-03B38A7EB0A5}" type="pres">
      <dgm:prSet presAssocID="{92523E3F-1878-4240-A889-90055902A0E6}" presName="hierChild5" presStyleCnt="0"/>
      <dgm:spPr/>
      <dgm:t>
        <a:bodyPr/>
        <a:lstStyle/>
        <a:p>
          <a:endParaRPr lang="es-VE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VE"/>
        </a:p>
      </dgm:t>
    </dgm:pt>
    <dgm:pt modelId="{35AE3D1C-DCF9-4EF5-91B6-B7E61C7FC131}" type="pres">
      <dgm:prSet presAssocID="{FFF215A7-CBBA-4C9E-82C6-996C53AB50ED}" presName="Name37" presStyleLbl="parChTrans1D2" presStyleIdx="1" presStyleCnt="4" custSzX="2307753" custSzY="298288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VE"/>
        </a:p>
      </dgm:t>
    </dgm:pt>
    <dgm:pt modelId="{A01756B7-9F13-48A2-8E4D-47B7E903EC85}" type="pres">
      <dgm:prSet presAssocID="{2F3A0A8B-9E50-456A-9BF6-F0722D8ACCE0}" presName="rootText" presStyleLbl="node2" presStyleIdx="1" presStyleCnt="4" custScaleX="167711" custScaleY="83341" custLinFactNeighborX="2757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4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VE"/>
        </a:p>
      </dgm:t>
    </dgm:pt>
    <dgm:pt modelId="{5030EF24-BC2C-4279-BE65-29C42B39ABAB}" type="pres">
      <dgm:prSet presAssocID="{8CB98EB7-DAC1-4E26-8010-96C9A3DF9468}" presName="Name37" presStyleLbl="parChTrans1D3" presStyleIdx="7" presStyleCnt="17" custSzX="292087" custSzY="381771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VE"/>
        </a:p>
      </dgm:t>
    </dgm:pt>
    <dgm:pt modelId="{D5AEA2C1-DF56-4341-8A19-FBBC466921B8}" type="pres">
      <dgm:prSet presAssocID="{7D6AB61A-3A65-4008-A9D9-180A98347C3C}" presName="rootText" presStyleLbl="node3" presStyleIdx="7" presStyleCnt="17" custScaleX="169033" custScaleY="87335" custLinFactNeighborX="3473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7" presStyleCnt="17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VE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VE"/>
        </a:p>
      </dgm:t>
    </dgm:pt>
    <dgm:pt modelId="{7249C5D8-9F39-4597-A785-0179CA7B4E61}" type="pres">
      <dgm:prSet presAssocID="{0AA3C783-7A29-411C-AC6B-F4C8B15BE174}" presName="Name37" presStyleLbl="parChTrans1D3" presStyleIdx="8" presStyleCnt="17" custSzX="292087" custSzY="924309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VE"/>
        </a:p>
      </dgm:t>
    </dgm:pt>
    <dgm:pt modelId="{8DB75B0A-7BA9-44BD-B70A-2FEA2C6CA010}" type="pres">
      <dgm:prSet presAssocID="{75AC53AD-6916-4756-8D20-AB64114C45B5}" presName="rootText" presStyleLbl="node3" presStyleIdx="8" presStyleCnt="17" custScaleX="169033" custScaleY="76411" custLinFactNeighborX="3473" custLinFactNeighborY="-457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8" presStyleCnt="17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VE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VE"/>
        </a:p>
      </dgm:t>
    </dgm:pt>
    <dgm:pt modelId="{F43939D9-AD84-4C52-90E6-1FA02DEA7A38}" type="pres">
      <dgm:prSet presAssocID="{5A2CD79C-4B5D-4A05-9ACD-F7F7C5FD3321}" presName="Name37" presStyleLbl="parChTrans1D3" presStyleIdx="9" presStyleCnt="17" custSzX="292087" custSzY="1409867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VE"/>
        </a:p>
      </dgm:t>
    </dgm:pt>
    <dgm:pt modelId="{B40EE1E7-65E6-44DC-B876-4B6E58299796}" type="pres">
      <dgm:prSet presAssocID="{27EAF497-FC35-42FE-A8CE-2EFF60CCC7C4}" presName="rootText" presStyleLbl="node3" presStyleIdx="9" presStyleCnt="17" custScaleX="171662" custScaleY="70792" custLinFactNeighborX="3473" custLinFactNeighborY="-652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9" presStyleCnt="17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VE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VE"/>
        </a:p>
      </dgm:t>
    </dgm:pt>
    <dgm:pt modelId="{BC2E9CDA-6857-4BC9-A14A-9E8FFB537EE5}" type="pres">
      <dgm:prSet presAssocID="{7A9AC662-570F-415E-8C9F-D6EE5C1990FB}" presName="Name37" presStyleLbl="parChTrans1D3" presStyleIdx="10" presStyleCnt="17" custSzX="292087" custSzY="1900600"/>
      <dgm:spPr/>
      <dgm:t>
        <a:bodyPr/>
        <a:lstStyle/>
        <a:p>
          <a:endParaRPr lang="es-ES"/>
        </a:p>
      </dgm:t>
    </dgm:pt>
    <dgm:pt modelId="{E4981855-9A4C-497D-A52D-6C0445DB7899}" type="pres">
      <dgm:prSet presAssocID="{57FFDEC6-254A-4089-A4AE-7594319D010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20F9AE7-AAFC-4792-8B21-FA0FE2926F3F}" type="pres">
      <dgm:prSet presAssocID="{57FFDEC6-254A-4089-A4AE-7594319D0106}" presName="rootComposite" presStyleCnt="0"/>
      <dgm:spPr/>
      <dgm:t>
        <a:bodyPr/>
        <a:lstStyle/>
        <a:p>
          <a:endParaRPr lang="es-VE"/>
        </a:p>
      </dgm:t>
    </dgm:pt>
    <dgm:pt modelId="{C63F15B6-D296-4D15-95C0-F1787CFAF2C1}" type="pres">
      <dgm:prSet presAssocID="{57FFDEC6-254A-4089-A4AE-7594319D0106}" presName="rootText" presStyleLbl="node3" presStyleIdx="10" presStyleCnt="17" custScaleX="171662" custScaleY="70488" custLinFactNeighborX="3473" custLinFactNeighborY="-773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48810BB-3225-4808-B3C9-1DCEBA62AD97}" type="pres">
      <dgm:prSet presAssocID="{57FFDEC6-254A-4089-A4AE-7594319D0106}" presName="rootConnector" presStyleLbl="node3" presStyleIdx="10" presStyleCnt="17"/>
      <dgm:spPr/>
      <dgm:t>
        <a:bodyPr/>
        <a:lstStyle/>
        <a:p>
          <a:endParaRPr lang="es-ES"/>
        </a:p>
      </dgm:t>
    </dgm:pt>
    <dgm:pt modelId="{CFDF98BE-901D-4129-AA29-146FD46B5454}" type="pres">
      <dgm:prSet presAssocID="{57FFDEC6-254A-4089-A4AE-7594319D0106}" presName="hierChild4" presStyleCnt="0"/>
      <dgm:spPr/>
      <dgm:t>
        <a:bodyPr/>
        <a:lstStyle/>
        <a:p>
          <a:endParaRPr lang="es-VE"/>
        </a:p>
      </dgm:t>
    </dgm:pt>
    <dgm:pt modelId="{EE451863-37AB-42C2-9B14-03244A2E59B0}" type="pres">
      <dgm:prSet presAssocID="{57FFDEC6-254A-4089-A4AE-7594319D0106}" presName="hierChild5" presStyleCnt="0"/>
      <dgm:spPr/>
      <dgm:t>
        <a:bodyPr/>
        <a:lstStyle/>
        <a:p>
          <a:endParaRPr lang="es-VE"/>
        </a:p>
      </dgm:t>
    </dgm:pt>
    <dgm:pt modelId="{9334AF8A-98EF-4987-9695-41BB340466C4}" type="pres">
      <dgm:prSet presAssocID="{5434FBE2-9179-4337-AD99-C3B92EE7D2D5}" presName="Name37" presStyleLbl="parChTrans1D3" presStyleIdx="11" presStyleCnt="17" custSzX="292087" custSzY="2356370"/>
      <dgm:spPr/>
      <dgm:t>
        <a:bodyPr/>
        <a:lstStyle/>
        <a:p>
          <a:endParaRPr lang="es-ES"/>
        </a:p>
      </dgm:t>
    </dgm:pt>
    <dgm:pt modelId="{77DCB9BF-9ADD-4077-8EDE-93A54EEDC37F}" type="pres">
      <dgm:prSet presAssocID="{A9B82296-3507-4804-8B94-302D62CE95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1F10F90-9A75-40A4-ABAC-1E1ED4EDA94F}" type="pres">
      <dgm:prSet presAssocID="{A9B82296-3507-4804-8B94-302D62CE953C}" presName="rootComposite" presStyleCnt="0"/>
      <dgm:spPr/>
      <dgm:t>
        <a:bodyPr/>
        <a:lstStyle/>
        <a:p>
          <a:endParaRPr lang="es-VE"/>
        </a:p>
      </dgm:t>
    </dgm:pt>
    <dgm:pt modelId="{8E85CE2A-4957-4BEB-B380-D0F463349334}" type="pres">
      <dgm:prSet presAssocID="{A9B82296-3507-4804-8B94-302D62CE953C}" presName="rootText" presStyleLbl="node3" presStyleIdx="11" presStyleCnt="17" custScaleX="171662" custScaleY="57846" custLinFactNeighborX="3473" custLinFactNeighborY="-912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C0E5DB1-9E87-482D-97D4-49F4B317E3DF}" type="pres">
      <dgm:prSet presAssocID="{A9B82296-3507-4804-8B94-302D62CE953C}" presName="rootConnector" presStyleLbl="node3" presStyleIdx="11" presStyleCnt="17"/>
      <dgm:spPr/>
      <dgm:t>
        <a:bodyPr/>
        <a:lstStyle/>
        <a:p>
          <a:endParaRPr lang="es-ES"/>
        </a:p>
      </dgm:t>
    </dgm:pt>
    <dgm:pt modelId="{A323B548-1536-428F-8ED9-B80261CB3125}" type="pres">
      <dgm:prSet presAssocID="{A9B82296-3507-4804-8B94-302D62CE953C}" presName="hierChild4" presStyleCnt="0"/>
      <dgm:spPr/>
      <dgm:t>
        <a:bodyPr/>
        <a:lstStyle/>
        <a:p>
          <a:endParaRPr lang="es-VE"/>
        </a:p>
      </dgm:t>
    </dgm:pt>
    <dgm:pt modelId="{12C73A39-9906-4F5A-8037-116D72CA88A3}" type="pres">
      <dgm:prSet presAssocID="{A9B82296-3507-4804-8B94-302D62CE953C}" presName="hierChild5" presStyleCnt="0"/>
      <dgm:spPr/>
      <dgm:t>
        <a:bodyPr/>
        <a:lstStyle/>
        <a:p>
          <a:endParaRPr lang="es-VE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VE"/>
        </a:p>
      </dgm:t>
    </dgm:pt>
    <dgm:pt modelId="{85688AB1-F2B6-4193-8107-0D20A1010CC1}" type="pres">
      <dgm:prSet presAssocID="{C53A54D6-176D-4B3C-A74C-06A6352FC659}" presName="Name37" presStyleLbl="parChTrans1D2" presStyleIdx="2" presStyleCnt="4" custSzX="966269" custSzY="298288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VE"/>
        </a:p>
      </dgm:t>
    </dgm:pt>
    <dgm:pt modelId="{496C4139-F7DE-4354-899B-9E3C7B946128}" type="pres">
      <dgm:prSet presAssocID="{AC07F691-7851-4102-BD00-F55630195997}" presName="rootText" presStyleLbl="node2" presStyleIdx="2" presStyleCnt="4" custScaleX="144131" custScaleY="83111" custLinFactNeighborX="1962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4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VE"/>
        </a:p>
      </dgm:t>
    </dgm:pt>
    <dgm:pt modelId="{26305454-7F09-4154-A8B9-0FD86F0C51C1}" type="pres">
      <dgm:prSet presAssocID="{A20EDA59-3534-45BF-9F71-73F1A7145A32}" presName="Name37" presStyleLbl="parChTrans1D3" presStyleIdx="12" presStyleCnt="17" custSzX="233923" custSzY="406660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VE"/>
        </a:p>
      </dgm:t>
    </dgm:pt>
    <dgm:pt modelId="{BDCAEA94-2B87-4D82-82BE-3D1231BFB90A}" type="pres">
      <dgm:prSet presAssocID="{860B377B-DDC6-46BA-A680-0AB88E930629}" presName="rootText" presStyleLbl="node3" presStyleIdx="12" presStyleCnt="17" custScaleX="194327" custScaleY="96344" custLinFactNeighborX="19371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12" presStyleCnt="17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VE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VE"/>
        </a:p>
      </dgm:t>
    </dgm:pt>
    <dgm:pt modelId="{26645C4B-A06C-44CE-8693-EE3CC6EB087D}" type="pres">
      <dgm:prSet presAssocID="{13E5BBF8-8D71-4E0C-BB32-FACB6CD4671D}" presName="Name37" presStyleLbl="parChTrans1D3" presStyleIdx="13" presStyleCnt="17" custSzX="233923" custSzY="1010422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VE"/>
        </a:p>
      </dgm:t>
    </dgm:pt>
    <dgm:pt modelId="{F63EDF41-03D6-4D33-AEAC-5DDB1A5DFFC2}" type="pres">
      <dgm:prSet presAssocID="{98E6CFDC-7FB9-4F8B-91EB-481A9628DE91}" presName="rootText" presStyleLbl="node3" presStyleIdx="13" presStyleCnt="17" custScaleX="195086" custScaleY="87604" custLinFactNeighborX="19371" custLinFactNeighborY="-29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3" presStyleCnt="17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VE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VE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VE"/>
        </a:p>
      </dgm:t>
    </dgm:pt>
    <dgm:pt modelId="{55D9065C-CA49-4D42-B85D-714F93680BDA}" type="pres">
      <dgm:prSet presAssocID="{457EB344-2AB3-42B0-A00B-5CF2046E03AC}" presName="Name37" presStyleLbl="parChTrans1D2" presStyleIdx="3" presStyleCnt="4" custSzX="4691558" custSzY="298288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VE"/>
        </a:p>
      </dgm:t>
    </dgm:pt>
    <dgm:pt modelId="{500D7810-8E7E-43C3-897D-41356266EDBA}" type="pres">
      <dgm:prSet presAssocID="{0456CE44-5B31-4A25-BB40-E6E087124AC2}" presName="rootText" presStyleLbl="node2" presStyleIdx="3" presStyleCnt="4" custScaleX="158122" custScaleY="80114" custLinFactNeighborX="39876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VE"/>
        </a:p>
      </dgm:t>
    </dgm:pt>
    <dgm:pt modelId="{F858AF38-6B1F-4341-927A-8D39409E0DB1}" type="pres">
      <dgm:prSet presAssocID="{5500FF39-3E3E-426D-96EF-6F36E23DFA7E}" presName="Name37" presStyleLbl="parChTrans1D3" presStyleIdx="14" presStyleCnt="17" custSzX="268490" custSzY="299338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VE"/>
        </a:p>
      </dgm:t>
    </dgm:pt>
    <dgm:pt modelId="{56AE3C5E-E7D7-4954-916E-00C39F2BF84C}" type="pres">
      <dgm:prSet presAssocID="{4C8C1962-BEF4-469B-ACD5-E83CFCF84F03}" presName="rootText" presStyleLbl="node3" presStyleIdx="14" presStyleCnt="17" custScaleX="152450" custScaleY="57500" custLinFactNeighborX="40200" custLinFactNeighborY="-174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14" presStyleCnt="17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VE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VE"/>
        </a:p>
      </dgm:t>
    </dgm:pt>
    <dgm:pt modelId="{FB65F238-9014-464E-B154-5667F9B97E7B}" type="pres">
      <dgm:prSet presAssocID="{B09B5C5A-D049-4DF7-963C-16663191B564}" presName="Name37" presStyleLbl="parChTrans1D3" presStyleIdx="15" presStyleCnt="17" custSzX="268490" custSzY="693370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VE"/>
        </a:p>
      </dgm:t>
    </dgm:pt>
    <dgm:pt modelId="{DBCA2203-E712-4CDA-929D-6D85693A1DCB}" type="pres">
      <dgm:prSet presAssocID="{1039F6D9-4492-4C74-B988-6050C55DECEE}" presName="rootText" presStyleLbl="node3" presStyleIdx="15" presStyleCnt="17" custScaleX="152450" custScaleY="57500" custLinFactNeighborX="39440" custLinFactNeighborY="-438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15" presStyleCnt="17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VE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VE"/>
        </a:p>
      </dgm:t>
    </dgm:pt>
    <dgm:pt modelId="{EBAAD9FA-8448-4C91-946B-146656E6F5D9}" type="pres">
      <dgm:prSet presAssocID="{F87E4A0C-F0E1-4780-BBAC-7405EFEFE365}" presName="Name37" presStyleLbl="parChTrans1D3" presStyleIdx="16" presStyleCnt="17" custSzX="268490" custSzY="1145071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VE"/>
        </a:p>
      </dgm:t>
    </dgm:pt>
    <dgm:pt modelId="{61371ABF-0F59-4F33-BB88-090A359AC9D2}" type="pres">
      <dgm:prSet presAssocID="{1B06F1FC-9356-49EA-8B6E-11F735DA6D8B}" presName="rootText" presStyleLbl="node3" presStyleIdx="16" presStyleCnt="17" custScaleX="152450" custScaleY="71175" custLinFactNeighborX="39440" custLinFactNeighborY="-5666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16" presStyleCnt="17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VE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VE"/>
        </a:p>
      </dgm:t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VE"/>
        </a:p>
      </dgm:t>
    </dgm:pt>
  </dgm:ptLst>
  <dgm:cxnLst>
    <dgm:cxn modelId="{E32E8B4B-F3FD-4777-9910-E60659FA4A03}" type="presOf" srcId="{D9CFB7BD-65D0-44DA-A669-5162B3F6DA6F}" destId="{02185363-C286-4F99-91E9-9D114693BD3C}" srcOrd="0" destOrd="0" presId="urn:microsoft.com/office/officeart/2005/8/layout/orgChart1"/>
    <dgm:cxn modelId="{C60571D9-E17A-4ED5-A194-FB2E7F4508E4}" type="presOf" srcId="{1B06F1FC-9356-49EA-8B6E-11F735DA6D8B}" destId="{61371ABF-0F59-4F33-BB88-090A359AC9D2}" srcOrd="0" destOrd="0" presId="urn:microsoft.com/office/officeart/2005/8/layout/orgChart1"/>
    <dgm:cxn modelId="{B443D5CF-A942-4B7E-A8B3-4F86ABABDEF2}" type="presOf" srcId="{0AA3C783-7A29-411C-AC6B-F4C8B15BE174}" destId="{7249C5D8-9F39-4597-A785-0179CA7B4E61}" srcOrd="0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FBAFAFCB-981E-4C47-BEA0-AE9A34111862}" type="presOf" srcId="{3C338167-7732-4B02-8F6B-C569E210560B}" destId="{8303009B-2A33-4182-A384-AC625DE85614}" srcOrd="0" destOrd="0" presId="urn:microsoft.com/office/officeart/2005/8/layout/orgChart1"/>
    <dgm:cxn modelId="{84C012A5-EA7F-4DB0-BBF6-DEA76A3BCEC3}" type="presOf" srcId="{582D2B3C-39D4-4BF1-86C3-9680A20B5542}" destId="{0740054F-0D2A-4F5F-B037-A1285BFD6F89}" srcOrd="0" destOrd="0" presId="urn:microsoft.com/office/officeart/2005/8/layout/orgChart1"/>
    <dgm:cxn modelId="{4A64FF84-3C06-4EBF-A208-2E804C66330B}" type="presOf" srcId="{4C8C1962-BEF4-469B-ACD5-E83CFCF84F03}" destId="{56AE3C5E-E7D7-4954-916E-00C39F2BF84C}" srcOrd="0" destOrd="0" presId="urn:microsoft.com/office/officeart/2005/8/layout/orgChart1"/>
    <dgm:cxn modelId="{F344DFDE-7AF2-4AEE-BDDF-4A533D84C0B1}" type="presOf" srcId="{FA099334-4AC5-4744-8FBD-F58528659CF4}" destId="{2EE6F422-11CD-41E8-AB85-33F6C15F1B35}" srcOrd="1" destOrd="0" presId="urn:microsoft.com/office/officeart/2005/8/layout/orgChart1"/>
    <dgm:cxn modelId="{AB1506BE-A5C8-4F6C-8B8F-4E1488A171BC}" type="presOf" srcId="{5A2CD79C-4B5D-4A05-9ACD-F7F7C5FD3321}" destId="{F43939D9-AD84-4C52-90E6-1FA02DEA7A38}" srcOrd="0" destOrd="0" presId="urn:microsoft.com/office/officeart/2005/8/layout/orgChart1"/>
    <dgm:cxn modelId="{822AF270-7051-40A3-926D-2EC93E1C28A1}" type="presOf" srcId="{5434FBE2-9179-4337-AD99-C3B92EE7D2D5}" destId="{9334AF8A-98EF-4987-9695-41BB340466C4}" srcOrd="0" destOrd="0" presId="urn:microsoft.com/office/officeart/2005/8/layout/orgChart1"/>
    <dgm:cxn modelId="{E4E3C131-ADE8-4E15-BAFD-519ABB88E34C}" type="presOf" srcId="{860B377B-DDC6-46BA-A680-0AB88E930629}" destId="{BDCAEA94-2B87-4D82-82BE-3D1231BFB90A}" srcOrd="0" destOrd="0" presId="urn:microsoft.com/office/officeart/2005/8/layout/orgChart1"/>
    <dgm:cxn modelId="{D029E742-0753-4441-9EE7-0E24D736BA41}" type="presOf" srcId="{7FA46DD5-16B6-414E-A02E-DF9286CD0435}" destId="{4D80E144-AAF9-4D1C-91E8-AB2405CAB433}" srcOrd="1" destOrd="0" presId="urn:microsoft.com/office/officeart/2005/8/layout/orgChart1"/>
    <dgm:cxn modelId="{4BE53E2E-69E6-49D2-BD3D-D0659DFB643B}" type="presOf" srcId="{75AC53AD-6916-4756-8D20-AB64114C45B5}" destId="{3118A623-F288-431B-BE05-BA7B16D6C541}" srcOrd="1" destOrd="0" presId="urn:microsoft.com/office/officeart/2005/8/layout/orgChart1"/>
    <dgm:cxn modelId="{1FD7B176-535E-43CF-BF33-6EAAE8E9CAF6}" type="presOf" srcId="{78E0E884-44BC-47FB-BF56-FB6AC7A38B0A}" destId="{55D89B50-A497-4619-866C-90B8857D3459}" srcOrd="0" destOrd="0" presId="urn:microsoft.com/office/officeart/2005/8/layout/orgChart1"/>
    <dgm:cxn modelId="{C8070FAA-8ADE-4B86-8436-877D85099A4A}" type="presOf" srcId="{27EAF497-FC35-42FE-A8CE-2EFF60CCC7C4}" destId="{B725D947-BF80-423B-BFA7-8D568D45882C}" srcOrd="1" destOrd="0" presId="urn:microsoft.com/office/officeart/2005/8/layout/orgChart1"/>
    <dgm:cxn modelId="{AAB69CCD-28F7-4883-9660-9DC7E2457FBE}" type="presOf" srcId="{8C262133-7EA4-486E-8DF6-14F672DF124B}" destId="{65233A38-1C2D-4C96-924A-B5EEBDC038CA}" srcOrd="1" destOrd="0" presId="urn:microsoft.com/office/officeart/2005/8/layout/orgChart1"/>
    <dgm:cxn modelId="{766B82AC-3D63-4DD0-B794-9F0E50BE5F89}" type="presOf" srcId="{7A9AC662-570F-415E-8C9F-D6EE5C1990FB}" destId="{BC2E9CDA-6857-4BC9-A14A-9E8FFB537EE5}" srcOrd="0" destOrd="0" presId="urn:microsoft.com/office/officeart/2005/8/layout/orgChart1"/>
    <dgm:cxn modelId="{B6FDA566-3E6E-40D1-8CE4-58D388E60CB2}" type="presOf" srcId="{47217040-3296-4E5F-9D66-98B006D2726F}" destId="{F0535436-2B50-4948-97EF-07AE8FF959EF}" srcOrd="1" destOrd="0" presId="urn:microsoft.com/office/officeart/2005/8/layout/orgChart1"/>
    <dgm:cxn modelId="{5B04CE8B-95A5-4E20-ABDF-7C469F5F5C92}" type="presOf" srcId="{A20EDA59-3534-45BF-9F71-73F1A7145A32}" destId="{26305454-7F09-4154-A8B9-0FD86F0C51C1}" srcOrd="0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F8A3F50D-B6E2-4A11-AF63-8908DC5404F0}" type="presOf" srcId="{FDFBB6B0-E2AB-4E05-90B6-D6A42D4CA711}" destId="{C4B08A1D-B13B-42C7-9AA0-9718FE4AA5F0}" srcOrd="0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3E543530-C173-4D1B-A765-C4B90661DDF9}" type="presOf" srcId="{92523E3F-1878-4240-A889-90055902A0E6}" destId="{240306D4-F0A9-4450-8EC7-E0E1CBA0E830}" srcOrd="0" destOrd="0" presId="urn:microsoft.com/office/officeart/2005/8/layout/orgChart1"/>
    <dgm:cxn modelId="{93694178-7C95-4EC3-A92E-2E32394E1B6A}" type="presOf" srcId="{47217040-3296-4E5F-9D66-98B006D2726F}" destId="{739F3A67-5890-4DC2-AB50-739742FD917D}" srcOrd="0" destOrd="0" presId="urn:microsoft.com/office/officeart/2005/8/layout/orgChart1"/>
    <dgm:cxn modelId="{011E0511-86CD-4CEE-A9A7-C440121016E8}" type="presOf" srcId="{AE0BBEAB-69B9-4D6C-A43E-B0191F42F5B0}" destId="{0F3E140B-B3B9-4E37-B52C-95E81E5E068F}" srcOrd="0" destOrd="0" presId="urn:microsoft.com/office/officeart/2005/8/layout/orgChart1"/>
    <dgm:cxn modelId="{236F8259-6DB0-4A5B-AE96-0B2C3DB67784}" type="presOf" srcId="{27EAF497-FC35-42FE-A8CE-2EFF60CCC7C4}" destId="{B40EE1E7-65E6-44DC-B876-4B6E58299796}" srcOrd="0" destOrd="0" presId="urn:microsoft.com/office/officeart/2005/8/layout/orgChart1"/>
    <dgm:cxn modelId="{2C79E409-F358-4C58-8124-8F75E297952B}" type="presOf" srcId="{8CB98EB7-DAC1-4E26-8010-96C9A3DF9468}" destId="{5030EF24-BC2C-4279-BE65-29C42B39ABAB}" srcOrd="0" destOrd="0" presId="urn:microsoft.com/office/officeart/2005/8/layout/orgChart1"/>
    <dgm:cxn modelId="{99E5E6FC-01A9-4FA9-8858-322E02E8FAB2}" type="presOf" srcId="{1039F6D9-4492-4C74-B988-6050C55DECEE}" destId="{905C9969-BF36-4D6F-B22D-A437426F3B25}" srcOrd="1" destOrd="0" presId="urn:microsoft.com/office/officeart/2005/8/layout/orgChart1"/>
    <dgm:cxn modelId="{53C3DBFB-9272-45BA-A2D9-A82F8B6F2D87}" type="presOf" srcId="{03B7ADFD-B761-49B3-94AD-CE8E59B83C61}" destId="{471AC74D-77EC-44F0-B844-A8AE3EED99B7}" srcOrd="0" destOrd="0" presId="urn:microsoft.com/office/officeart/2005/8/layout/orgChart1"/>
    <dgm:cxn modelId="{4D50A3F1-BC67-41AA-8F08-6201E8D874F6}" type="presOf" srcId="{457EB344-2AB3-42B0-A00B-5CF2046E03AC}" destId="{55D9065C-CA49-4D42-B85D-714F93680BDA}" srcOrd="0" destOrd="0" presId="urn:microsoft.com/office/officeart/2005/8/layout/orgChart1"/>
    <dgm:cxn modelId="{FBD004C4-A040-4B58-AAF4-86CBC3D2F297}" type="presOf" srcId="{3173BC0D-4294-4D34-9D43-274C76D201FB}" destId="{0885D5DA-64A9-4E7C-B7AE-25E3E8A25B0D}" srcOrd="1" destOrd="0" presId="urn:microsoft.com/office/officeart/2005/8/layout/orgChart1"/>
    <dgm:cxn modelId="{A72EF051-8439-4B58-BEDB-70D039F34B46}" type="presOf" srcId="{98E6CFDC-7FB9-4F8B-91EB-481A9628DE91}" destId="{F63EDF41-03D6-4D33-AEAC-5DDB1A5DFFC2}" srcOrd="0" destOrd="0" presId="urn:microsoft.com/office/officeart/2005/8/layout/orgChart1"/>
    <dgm:cxn modelId="{FF6F0D1E-91E9-453B-A211-094224FEAC8E}" type="presOf" srcId="{7D6AB61A-3A65-4008-A9D9-180A98347C3C}" destId="{2569AA24-CF08-47D1-9781-EC5017112F48}" srcOrd="1" destOrd="0" presId="urn:microsoft.com/office/officeart/2005/8/layout/orgChart1"/>
    <dgm:cxn modelId="{E8C5A682-A27C-4EA5-AC40-A3436196C396}" type="presOf" srcId="{0456CE44-5B31-4A25-BB40-E6E087124AC2}" destId="{500D7810-8E7E-43C3-897D-41356266EDBA}" srcOrd="0" destOrd="0" presId="urn:microsoft.com/office/officeart/2005/8/layout/orgChart1"/>
    <dgm:cxn modelId="{F342AF35-2A6A-4C59-99C6-AFD7BA139202}" type="presOf" srcId="{1B06F1FC-9356-49EA-8B6E-11F735DA6D8B}" destId="{233C4B97-A3F4-4825-9C53-1DBB153A2A1B}" srcOrd="1" destOrd="0" presId="urn:microsoft.com/office/officeart/2005/8/layout/orgChart1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A2070ADA-CB57-44CF-9ECC-935725985F5D}" type="presOf" srcId="{CA9DD852-1B92-4013-8796-699E4EFC24B2}" destId="{8B0A9F61-2D30-4B0A-B2D4-F58AE81583B3}" srcOrd="0" destOrd="0" presId="urn:microsoft.com/office/officeart/2005/8/layout/orgChart1"/>
    <dgm:cxn modelId="{4B166365-C3F2-4335-BD8A-D0C0E96053B4}" srcId="{2F3A0A8B-9E50-456A-9BF6-F0722D8ACCE0}" destId="{57FFDEC6-254A-4089-A4AE-7594319D0106}" srcOrd="3" destOrd="0" parTransId="{7A9AC662-570F-415E-8C9F-D6EE5C1990FB}" sibTransId="{BEEEE312-80A4-4A91-9E41-A309FA99FD81}"/>
    <dgm:cxn modelId="{385CB4E3-B546-437A-974B-549D75F29653}" srcId="{8C262133-7EA4-486E-8DF6-14F672DF124B}" destId="{92523E3F-1878-4240-A889-90055902A0E6}" srcOrd="6" destOrd="0" parTransId="{E1AFCC91-B93B-4821-ADFE-9E74E48D4474}" sibTransId="{201FD322-D8CB-4088-8B51-CC71382AC286}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75DD9417-4BFD-43A7-874D-25F3AB4A7D55}" type="presOf" srcId="{57FFDEC6-254A-4089-A4AE-7594319D0106}" destId="{E48810BB-3225-4808-B3C9-1DCEBA62AD97}" srcOrd="1" destOrd="0" presId="urn:microsoft.com/office/officeart/2005/8/layout/orgChart1"/>
    <dgm:cxn modelId="{9253A3CF-9731-4D1A-A8E1-E9C8CEE173A1}" type="presOf" srcId="{2F3A0A8B-9E50-456A-9BF6-F0722D8ACCE0}" destId="{A01756B7-9F13-48A2-8E4D-47B7E903EC85}" srcOrd="0" destOrd="0" presId="urn:microsoft.com/office/officeart/2005/8/layout/orgChart1"/>
    <dgm:cxn modelId="{6F268525-A02A-425B-B7C0-43C2E4BAC683}" type="presOf" srcId="{BBDC82D8-9CFB-4498-98F3-8516BF5ADFD3}" destId="{1CF622C2-E5EC-4F28-A883-5B0C4B89EFC5}" srcOrd="0" destOrd="0" presId="urn:microsoft.com/office/officeart/2005/8/layout/orgChart1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1D8CB379-666F-426D-8F66-BAD48D740F17}" type="presOf" srcId="{57FFDEC6-254A-4089-A4AE-7594319D0106}" destId="{C63F15B6-D296-4D15-95C0-F1787CFAF2C1}" srcOrd="0" destOrd="0" presId="urn:microsoft.com/office/officeart/2005/8/layout/orgChart1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72933A73-5E42-461A-ACD9-6C58617CD310}" type="presOf" srcId="{B09B5C5A-D049-4DF7-963C-16663191B564}" destId="{FB65F238-9014-464E-B154-5667F9B97E7B}" srcOrd="0" destOrd="0" presId="urn:microsoft.com/office/officeart/2005/8/layout/orgChart1"/>
    <dgm:cxn modelId="{F2400025-695C-4247-9393-41449B9AE9CA}" srcId="{8C262133-7EA4-486E-8DF6-14F672DF124B}" destId="{FA099334-4AC5-4744-8FBD-F58528659CF4}" srcOrd="3" destOrd="0" parTransId="{03B7ADFD-B761-49B3-94AD-CE8E59B83C61}" sibTransId="{368C3363-7DDD-4F56-B958-09F33E34DDBF}"/>
    <dgm:cxn modelId="{F886664E-19D9-43FB-821B-1A5CFCCF987D}" type="presOf" srcId="{3173BC0D-4294-4D34-9D43-274C76D201FB}" destId="{51162016-8ED6-4116-9E8A-D35248188FF3}" srcOrd="0" destOrd="0" presId="urn:microsoft.com/office/officeart/2005/8/layout/orgChart1"/>
    <dgm:cxn modelId="{CD0DF615-84B6-4036-B442-94372702AEA5}" type="presOf" srcId="{5500FF39-3E3E-426D-96EF-6F36E23DFA7E}" destId="{F858AF38-6B1F-4341-927A-8D39409E0DB1}" srcOrd="0" destOrd="0" presId="urn:microsoft.com/office/officeart/2005/8/layout/orgChart1"/>
    <dgm:cxn modelId="{EB5B0DA1-7011-44B6-8B24-DAAE78E6A923}" type="presOf" srcId="{44607794-6F60-48DE-95B9-95103AEF226F}" destId="{CF8436EF-B95D-437D-BF18-A3575AD9095F}" srcOrd="0" destOrd="0" presId="urn:microsoft.com/office/officeart/2005/8/layout/orgChart1"/>
    <dgm:cxn modelId="{5ACA7BC6-2EC4-4D5B-93D1-DB6ECB0C3F5F}" type="presOf" srcId="{7FA46DD5-16B6-414E-A02E-DF9286CD0435}" destId="{808363DB-D5BC-411F-BE7D-155BEB806DBB}" srcOrd="0" destOrd="0" presId="urn:microsoft.com/office/officeart/2005/8/layout/orgChart1"/>
    <dgm:cxn modelId="{79AC3F21-01C1-4B84-AB71-E8372716DA2F}" type="presOf" srcId="{AC07F691-7851-4102-BD00-F55630195997}" destId="{496C4139-F7DE-4354-899B-9E3C7B946128}" srcOrd="0" destOrd="0" presId="urn:microsoft.com/office/officeart/2005/8/layout/orgChart1"/>
    <dgm:cxn modelId="{72D3D281-C0F7-42A4-93D5-7D3A4034CED7}" type="presOf" srcId="{8C262133-7EA4-486E-8DF6-14F672DF124B}" destId="{8787648C-F94D-4AF7-BECA-A758DE561223}" srcOrd="0" destOrd="0" presId="urn:microsoft.com/office/officeart/2005/8/layout/orgChart1"/>
    <dgm:cxn modelId="{1BFF3A45-BE63-4E2E-B279-0337ADE15DD0}" type="presOf" srcId="{C53A54D6-176D-4B3C-A74C-06A6352FC659}" destId="{85688AB1-F2B6-4193-8107-0D20A1010CC1}" srcOrd="0" destOrd="0" presId="urn:microsoft.com/office/officeart/2005/8/layout/orgChart1"/>
    <dgm:cxn modelId="{4BA1010C-14F2-4A96-94DD-1556471412BA}" type="presOf" srcId="{1039F6D9-4492-4C74-B988-6050C55DECEE}" destId="{DBCA2203-E712-4CDA-929D-6D85693A1DCB}" srcOrd="0" destOrd="0" presId="urn:microsoft.com/office/officeart/2005/8/layout/orgChart1"/>
    <dgm:cxn modelId="{08C6BD04-BC64-4D08-BEDB-75D896B3805E}" type="presOf" srcId="{860B377B-DDC6-46BA-A680-0AB88E930629}" destId="{636EBC9E-1373-4A6C-9365-81AD599B0DF6}" srcOrd="1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36167F71-776A-41E0-B382-F968618D2298}" type="presOf" srcId="{FFF215A7-CBBA-4C9E-82C6-996C53AB50ED}" destId="{35AE3D1C-DCF9-4EF5-91B6-B7E61C7FC131}" srcOrd="0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A19EC819-40AD-4303-95B3-801A587DEFA7}" type="presOf" srcId="{4C8C1962-BEF4-469B-ACD5-E83CFCF84F03}" destId="{63B3C50A-688E-4F5B-A720-7711A2656FEA}" srcOrd="1" destOrd="0" presId="urn:microsoft.com/office/officeart/2005/8/layout/orgChart1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113B272A-D928-4FA9-BC73-8AD1064DF186}" type="presOf" srcId="{2F3A0A8B-9E50-456A-9BF6-F0722D8ACCE0}" destId="{256039B0-A11E-4F8A-9027-B96B9AFECF8F}" srcOrd="1" destOrd="0" presId="urn:microsoft.com/office/officeart/2005/8/layout/orgChart1"/>
    <dgm:cxn modelId="{7E20EFCD-621D-4B62-8A19-5F9E0DE947F2}" type="presOf" srcId="{13E5BBF8-8D71-4E0C-BB32-FACB6CD4671D}" destId="{26645C4B-A06C-44CE-8693-EE3CC6EB087D}" srcOrd="0" destOrd="0" presId="urn:microsoft.com/office/officeart/2005/8/layout/orgChart1"/>
    <dgm:cxn modelId="{E5EC2F13-F0A7-435D-9AD9-507E97F19666}" type="presOf" srcId="{E1AFCC91-B93B-4821-ADFE-9E74E48D4474}" destId="{2955CB5F-A2AB-4762-BF87-3DA8BE543FD7}" srcOrd="0" destOrd="0" presId="urn:microsoft.com/office/officeart/2005/8/layout/orgChart1"/>
    <dgm:cxn modelId="{A6A24C9A-C27B-4FA5-A0B0-36E74DA5B765}" type="presOf" srcId="{A9B82296-3507-4804-8B94-302D62CE953C}" destId="{8E85CE2A-4957-4BEB-B380-D0F463349334}" srcOrd="0" destOrd="0" presId="urn:microsoft.com/office/officeart/2005/8/layout/orgChart1"/>
    <dgm:cxn modelId="{685631C8-AA89-4749-BFDE-8364BE99F146}" srcId="{2F3A0A8B-9E50-456A-9BF6-F0722D8ACCE0}" destId="{A9B82296-3507-4804-8B94-302D62CE953C}" srcOrd="4" destOrd="0" parTransId="{5434FBE2-9179-4337-AD99-C3B92EE7D2D5}" sibTransId="{18AFBEC7-81AB-41B5-9EF8-335CAF5A901A}"/>
    <dgm:cxn modelId="{954ED1C1-6699-4EB3-87F2-0A0E947C1F65}" type="presOf" srcId="{7D6AB61A-3A65-4008-A9D9-180A98347C3C}" destId="{D5AEA2C1-DF56-4341-8A19-FBBC466921B8}" srcOrd="0" destOrd="0" presId="urn:microsoft.com/office/officeart/2005/8/layout/orgChart1"/>
    <dgm:cxn modelId="{673EA355-74BD-4688-B218-E016950F0FD0}" type="presOf" srcId="{0456CE44-5B31-4A25-BB40-E6E087124AC2}" destId="{A606AE61-8EE6-446C-8782-C4133E3E6660}" srcOrd="1" destOrd="0" presId="urn:microsoft.com/office/officeart/2005/8/layout/orgChart1"/>
    <dgm:cxn modelId="{141C7A29-147F-4F81-BEAD-B5C4C3581681}" type="presOf" srcId="{A9B82296-3507-4804-8B94-302D62CE953C}" destId="{1C0E5DB1-9E87-482D-97D4-49F4B317E3DF}" srcOrd="1" destOrd="0" presId="urn:microsoft.com/office/officeart/2005/8/layout/orgChart1"/>
    <dgm:cxn modelId="{06352B1D-B826-4572-B861-508E0362F7CC}" type="presOf" srcId="{F9EBB4B6-3901-463B-B987-3BECF54962B0}" destId="{45911DB7-31F1-4092-8348-2756741D85DD}" srcOrd="1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2B50FA15-FCC6-436F-99B8-E5217C3F6A1A}" type="presOf" srcId="{AC07F691-7851-4102-BD00-F55630195997}" destId="{B84915E3-E163-466E-B1C0-4161863636AD}" srcOrd="1" destOrd="0" presId="urn:microsoft.com/office/officeart/2005/8/layout/orgChart1"/>
    <dgm:cxn modelId="{7284F0FE-D434-4629-ACDE-4E47FD96494B}" type="presOf" srcId="{98E6CFDC-7FB9-4F8B-91EB-481A9628DE91}" destId="{FA692E16-C330-4EBF-8BF0-87C53B7B2345}" srcOrd="1" destOrd="0" presId="urn:microsoft.com/office/officeart/2005/8/layout/orgChart1"/>
    <dgm:cxn modelId="{C4467DF8-CECE-4D45-889F-9A85C62D6613}" srcId="{BBDC82D8-9CFB-4498-98F3-8516BF5ADFD3}" destId="{0456CE44-5B31-4A25-BB40-E6E087124AC2}" srcOrd="3" destOrd="0" parTransId="{457EB344-2AB3-42B0-A00B-5CF2046E03AC}" sibTransId="{940C7A86-CBEA-42F4-B60D-682761549808}"/>
    <dgm:cxn modelId="{5F44EE2E-C497-42F4-9E06-03246ECAAD41}" type="presOf" srcId="{FA099334-4AC5-4744-8FBD-F58528659CF4}" destId="{C15B4DF2-209B-4460-99D7-0B4AA08D5239}" srcOrd="0" destOrd="0" presId="urn:microsoft.com/office/officeart/2005/8/layout/orgChart1"/>
    <dgm:cxn modelId="{124017AD-377A-4357-AE26-FB58CA19897B}" type="presOf" srcId="{75AC53AD-6916-4756-8D20-AB64114C45B5}" destId="{8DB75B0A-7BA9-44BD-B70A-2FEA2C6CA010}" srcOrd="0" destOrd="0" presId="urn:microsoft.com/office/officeart/2005/8/layout/orgChart1"/>
    <dgm:cxn modelId="{D3B540B1-4E3F-43D7-AF87-8896B9C99E16}" type="presOf" srcId="{92523E3F-1878-4240-A889-90055902A0E6}" destId="{11A60B59-33CE-440E-B9B3-F5526410569B}" srcOrd="1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5E18F27D-F296-4347-A3A1-0430327C706C}" srcId="{8C262133-7EA4-486E-8DF6-14F672DF124B}" destId="{3173BC0D-4294-4D34-9D43-274C76D201FB}" srcOrd="4" destOrd="0" parTransId="{44607794-6F60-48DE-95B9-95103AEF226F}" sibTransId="{288F231A-42D9-4B3D-9842-D9F9559728A3}"/>
    <dgm:cxn modelId="{6B79ED4A-52DA-488D-B745-044079FB7F77}" type="presOf" srcId="{F9EBB4B6-3901-463B-B987-3BECF54962B0}" destId="{09BC563B-2672-4387-9A96-32EBF4CC8B53}" srcOrd="0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21BF5053-29F7-4229-9442-CF29FB1A90FD}" type="presOf" srcId="{582D2B3C-39D4-4BF1-86C3-9680A20B5542}" destId="{26129EB2-C72A-4ADC-845F-E3B4122FB517}" srcOrd="1" destOrd="0" presId="urn:microsoft.com/office/officeart/2005/8/layout/orgChart1"/>
    <dgm:cxn modelId="{7C06E8E0-5E83-4A37-AA94-120E642CDDCF}" srcId="{8C262133-7EA4-486E-8DF6-14F672DF124B}" destId="{582D2B3C-39D4-4BF1-86C3-9680A20B5542}" srcOrd="5" destOrd="0" parTransId="{AE0BBEAB-69B9-4D6C-A43E-B0191F42F5B0}" sibTransId="{36F6122D-B714-4CFE-BEC0-A9E51A9D6256}"/>
    <dgm:cxn modelId="{79282501-8E9D-4C82-838C-DDDC3F9AA2C4}" type="presOf" srcId="{BBDC82D8-9CFB-4498-98F3-8516BF5ADFD3}" destId="{93278D0D-0240-4329-ADA9-D94E66BA3A52}" srcOrd="1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310B9ED3-629D-4F7D-A064-EC5CFEA248CA}" type="presOf" srcId="{F87E4A0C-F0E1-4780-BBAC-7405EFEFE365}" destId="{EBAAD9FA-8448-4C91-946B-146656E6F5D9}" srcOrd="0" destOrd="0" presId="urn:microsoft.com/office/officeart/2005/8/layout/orgChart1"/>
    <dgm:cxn modelId="{DEB837BD-C03B-4092-80D9-38FAA14AC57B}" type="presParOf" srcId="{C4B08A1D-B13B-42C7-9AA0-9718FE4AA5F0}" destId="{5232BA95-E921-447D-83C0-72D3823E498F}" srcOrd="0" destOrd="0" presId="urn:microsoft.com/office/officeart/2005/8/layout/orgChart1"/>
    <dgm:cxn modelId="{CE78BD1E-421B-4DB0-8E13-847246245348}" type="presParOf" srcId="{5232BA95-E921-447D-83C0-72D3823E498F}" destId="{F792DFAD-BBA3-4978-AF90-90812B558FD5}" srcOrd="0" destOrd="0" presId="urn:microsoft.com/office/officeart/2005/8/layout/orgChart1"/>
    <dgm:cxn modelId="{90438CA3-DF5E-4BB3-B0E1-C95A77AE60BC}" type="presParOf" srcId="{F792DFAD-BBA3-4978-AF90-90812B558FD5}" destId="{1CF622C2-E5EC-4F28-A883-5B0C4B89EFC5}" srcOrd="0" destOrd="0" presId="urn:microsoft.com/office/officeart/2005/8/layout/orgChart1"/>
    <dgm:cxn modelId="{054ABC54-67EF-4C93-8C8A-A720BDCBB614}" type="presParOf" srcId="{F792DFAD-BBA3-4978-AF90-90812B558FD5}" destId="{93278D0D-0240-4329-ADA9-D94E66BA3A52}" srcOrd="1" destOrd="0" presId="urn:microsoft.com/office/officeart/2005/8/layout/orgChart1"/>
    <dgm:cxn modelId="{28668C2E-5128-4D25-9A3C-4099AB1FAEC7}" type="presParOf" srcId="{5232BA95-E921-447D-83C0-72D3823E498F}" destId="{8D1A414D-D43A-4162-B67B-88BA51E732C9}" srcOrd="1" destOrd="0" presId="urn:microsoft.com/office/officeart/2005/8/layout/orgChart1"/>
    <dgm:cxn modelId="{A26459CB-57A6-4E33-8993-CB7A72443122}" type="presParOf" srcId="{8D1A414D-D43A-4162-B67B-88BA51E732C9}" destId="{55D89B50-A497-4619-866C-90B8857D3459}" srcOrd="0" destOrd="0" presId="urn:microsoft.com/office/officeart/2005/8/layout/orgChart1"/>
    <dgm:cxn modelId="{F8479EE4-8F7D-4444-B45C-B4674C2BD134}" type="presParOf" srcId="{8D1A414D-D43A-4162-B67B-88BA51E732C9}" destId="{42A34684-7C15-4C78-812C-EF678C85FAC9}" srcOrd="1" destOrd="0" presId="urn:microsoft.com/office/officeart/2005/8/layout/orgChart1"/>
    <dgm:cxn modelId="{180E6617-91DD-4B90-8F6F-607088B7F584}" type="presParOf" srcId="{42A34684-7C15-4C78-812C-EF678C85FAC9}" destId="{4A494C25-BA15-4B38-A806-71C630FC18F0}" srcOrd="0" destOrd="0" presId="urn:microsoft.com/office/officeart/2005/8/layout/orgChart1"/>
    <dgm:cxn modelId="{91B4DBB1-4407-4444-96E6-B5B0D3214627}" type="presParOf" srcId="{4A494C25-BA15-4B38-A806-71C630FC18F0}" destId="{8787648C-F94D-4AF7-BECA-A758DE561223}" srcOrd="0" destOrd="0" presId="urn:microsoft.com/office/officeart/2005/8/layout/orgChart1"/>
    <dgm:cxn modelId="{14C19902-EF5B-4777-A4C4-BE6E527297C5}" type="presParOf" srcId="{4A494C25-BA15-4B38-A806-71C630FC18F0}" destId="{65233A38-1C2D-4C96-924A-B5EEBDC038CA}" srcOrd="1" destOrd="0" presId="urn:microsoft.com/office/officeart/2005/8/layout/orgChart1"/>
    <dgm:cxn modelId="{BEE2E35A-7484-4F6F-A760-222AB2744B4D}" type="presParOf" srcId="{42A34684-7C15-4C78-812C-EF678C85FAC9}" destId="{DF6CB964-E115-4A6D-B480-3175FA0DADBC}" srcOrd="1" destOrd="0" presId="urn:microsoft.com/office/officeart/2005/8/layout/orgChart1"/>
    <dgm:cxn modelId="{61B299EE-54AC-43C5-8EC7-B015B2337D68}" type="presParOf" srcId="{DF6CB964-E115-4A6D-B480-3175FA0DADBC}" destId="{02185363-C286-4F99-91E9-9D114693BD3C}" srcOrd="0" destOrd="0" presId="urn:microsoft.com/office/officeart/2005/8/layout/orgChart1"/>
    <dgm:cxn modelId="{DCA5857B-54C6-4230-8144-61AD8417E8E4}" type="presParOf" srcId="{DF6CB964-E115-4A6D-B480-3175FA0DADBC}" destId="{7CFE1A07-068A-40A5-A4D2-D31652E2EFF4}" srcOrd="1" destOrd="0" presId="urn:microsoft.com/office/officeart/2005/8/layout/orgChart1"/>
    <dgm:cxn modelId="{D2F9DED9-2247-4722-A3E9-2657CC61A437}" type="presParOf" srcId="{7CFE1A07-068A-40A5-A4D2-D31652E2EFF4}" destId="{1175CAA4-E8AD-40C2-ACE4-FE9F5998F44C}" srcOrd="0" destOrd="0" presId="urn:microsoft.com/office/officeart/2005/8/layout/orgChart1"/>
    <dgm:cxn modelId="{426E768B-7F3A-42AC-A46E-1C9310420016}" type="presParOf" srcId="{1175CAA4-E8AD-40C2-ACE4-FE9F5998F44C}" destId="{808363DB-D5BC-411F-BE7D-155BEB806DBB}" srcOrd="0" destOrd="0" presId="urn:microsoft.com/office/officeart/2005/8/layout/orgChart1"/>
    <dgm:cxn modelId="{63498A0D-5327-40B9-8D76-052075742700}" type="presParOf" srcId="{1175CAA4-E8AD-40C2-ACE4-FE9F5998F44C}" destId="{4D80E144-AAF9-4D1C-91E8-AB2405CAB433}" srcOrd="1" destOrd="0" presId="urn:microsoft.com/office/officeart/2005/8/layout/orgChart1"/>
    <dgm:cxn modelId="{5C952914-BA43-4ADF-ABE6-DE97D3C1D8FD}" type="presParOf" srcId="{7CFE1A07-068A-40A5-A4D2-D31652E2EFF4}" destId="{719B5B75-1459-44AF-A910-29963A9ED110}" srcOrd="1" destOrd="0" presId="urn:microsoft.com/office/officeart/2005/8/layout/orgChart1"/>
    <dgm:cxn modelId="{97781401-4D62-493F-99C4-56295E4FC25A}" type="presParOf" srcId="{7CFE1A07-068A-40A5-A4D2-D31652E2EFF4}" destId="{40BF37F1-45A8-430D-858B-7F642DF7E0BE}" srcOrd="2" destOrd="0" presId="urn:microsoft.com/office/officeart/2005/8/layout/orgChart1"/>
    <dgm:cxn modelId="{CE84575E-D286-40D1-AEB3-75856369926B}" type="presParOf" srcId="{DF6CB964-E115-4A6D-B480-3175FA0DADBC}" destId="{8303009B-2A33-4182-A384-AC625DE85614}" srcOrd="2" destOrd="0" presId="urn:microsoft.com/office/officeart/2005/8/layout/orgChart1"/>
    <dgm:cxn modelId="{D5B8F905-A54B-4E44-AA7D-D160264B7311}" type="presParOf" srcId="{DF6CB964-E115-4A6D-B480-3175FA0DADBC}" destId="{BF6A8A8C-10DD-4088-B79C-776970E1B60F}" srcOrd="3" destOrd="0" presId="urn:microsoft.com/office/officeart/2005/8/layout/orgChart1"/>
    <dgm:cxn modelId="{28E81257-DCE8-4976-B75D-86721BDC96E8}" type="presParOf" srcId="{BF6A8A8C-10DD-4088-B79C-776970E1B60F}" destId="{376D09D0-92C5-4007-9EEE-9A0ABA672E7A}" srcOrd="0" destOrd="0" presId="urn:microsoft.com/office/officeart/2005/8/layout/orgChart1"/>
    <dgm:cxn modelId="{8C4C75E6-3C1E-421F-9191-2E7C04BFD34C}" type="presParOf" srcId="{376D09D0-92C5-4007-9EEE-9A0ABA672E7A}" destId="{09BC563B-2672-4387-9A96-32EBF4CC8B53}" srcOrd="0" destOrd="0" presId="urn:microsoft.com/office/officeart/2005/8/layout/orgChart1"/>
    <dgm:cxn modelId="{81FE663F-E387-466D-BD18-FBAE3F6F627A}" type="presParOf" srcId="{376D09D0-92C5-4007-9EEE-9A0ABA672E7A}" destId="{45911DB7-31F1-4092-8348-2756741D85DD}" srcOrd="1" destOrd="0" presId="urn:microsoft.com/office/officeart/2005/8/layout/orgChart1"/>
    <dgm:cxn modelId="{B2ECA616-4EE6-4C24-981F-E87AD11FF4E2}" type="presParOf" srcId="{BF6A8A8C-10DD-4088-B79C-776970E1B60F}" destId="{F40543AB-CA25-46B2-858F-01AF2265C36D}" srcOrd="1" destOrd="0" presId="urn:microsoft.com/office/officeart/2005/8/layout/orgChart1"/>
    <dgm:cxn modelId="{5239FCB1-1E40-4422-9CA3-5578F22A942B}" type="presParOf" srcId="{BF6A8A8C-10DD-4088-B79C-776970E1B60F}" destId="{3B8188E9-A27A-4E8E-9EF0-94C6B474C277}" srcOrd="2" destOrd="0" presId="urn:microsoft.com/office/officeart/2005/8/layout/orgChart1"/>
    <dgm:cxn modelId="{5D1A5F7D-FE76-4D9D-BCCF-3ABB73944450}" type="presParOf" srcId="{DF6CB964-E115-4A6D-B480-3175FA0DADBC}" destId="{8B0A9F61-2D30-4B0A-B2D4-F58AE81583B3}" srcOrd="4" destOrd="0" presId="urn:microsoft.com/office/officeart/2005/8/layout/orgChart1"/>
    <dgm:cxn modelId="{3B2DF9C4-1FD9-4422-BB63-015784A991E2}" type="presParOf" srcId="{DF6CB964-E115-4A6D-B480-3175FA0DADBC}" destId="{067EC811-1806-484C-83B6-F29EA710DABE}" srcOrd="5" destOrd="0" presId="urn:microsoft.com/office/officeart/2005/8/layout/orgChart1"/>
    <dgm:cxn modelId="{A8420834-75C1-4AA4-BAF6-1D015AD51441}" type="presParOf" srcId="{067EC811-1806-484C-83B6-F29EA710DABE}" destId="{9A5AE174-0F1A-4673-AC43-B738F704E509}" srcOrd="0" destOrd="0" presId="urn:microsoft.com/office/officeart/2005/8/layout/orgChart1"/>
    <dgm:cxn modelId="{AA401E48-5099-417B-87A2-888B7392BF36}" type="presParOf" srcId="{9A5AE174-0F1A-4673-AC43-B738F704E509}" destId="{739F3A67-5890-4DC2-AB50-739742FD917D}" srcOrd="0" destOrd="0" presId="urn:microsoft.com/office/officeart/2005/8/layout/orgChart1"/>
    <dgm:cxn modelId="{AA42A14B-2C1F-4166-A732-DCC2CC81941D}" type="presParOf" srcId="{9A5AE174-0F1A-4673-AC43-B738F704E509}" destId="{F0535436-2B50-4948-97EF-07AE8FF959EF}" srcOrd="1" destOrd="0" presId="urn:microsoft.com/office/officeart/2005/8/layout/orgChart1"/>
    <dgm:cxn modelId="{17624D5B-501D-4F7D-90AE-DF99864D8726}" type="presParOf" srcId="{067EC811-1806-484C-83B6-F29EA710DABE}" destId="{A6CDAAEF-F5D7-47F9-9BAC-083C1C6D91E5}" srcOrd="1" destOrd="0" presId="urn:microsoft.com/office/officeart/2005/8/layout/orgChart1"/>
    <dgm:cxn modelId="{01C956AA-CE28-4696-AE74-96E3275F8CE0}" type="presParOf" srcId="{067EC811-1806-484C-83B6-F29EA710DABE}" destId="{ADDA439B-3257-475D-ACFB-EBC560858F7F}" srcOrd="2" destOrd="0" presId="urn:microsoft.com/office/officeart/2005/8/layout/orgChart1"/>
    <dgm:cxn modelId="{3BB3032F-5BE0-425B-B23A-D591B420E831}" type="presParOf" srcId="{DF6CB964-E115-4A6D-B480-3175FA0DADBC}" destId="{471AC74D-77EC-44F0-B844-A8AE3EED99B7}" srcOrd="6" destOrd="0" presId="urn:microsoft.com/office/officeart/2005/8/layout/orgChart1"/>
    <dgm:cxn modelId="{3E46E6F5-5EAF-4297-B9D4-6758E58A7640}" type="presParOf" srcId="{DF6CB964-E115-4A6D-B480-3175FA0DADBC}" destId="{89472C83-8A16-42C1-8E15-AAC3E6FD8BCC}" srcOrd="7" destOrd="0" presId="urn:microsoft.com/office/officeart/2005/8/layout/orgChart1"/>
    <dgm:cxn modelId="{024A1659-5189-4A6A-B0B0-23164DC85DB0}" type="presParOf" srcId="{89472C83-8A16-42C1-8E15-AAC3E6FD8BCC}" destId="{5ED3A275-262A-476E-B591-80DAAD9F9771}" srcOrd="0" destOrd="0" presId="urn:microsoft.com/office/officeart/2005/8/layout/orgChart1"/>
    <dgm:cxn modelId="{C2994F6F-AC47-4263-8C4A-6F14058AF467}" type="presParOf" srcId="{5ED3A275-262A-476E-B591-80DAAD9F9771}" destId="{C15B4DF2-209B-4460-99D7-0B4AA08D5239}" srcOrd="0" destOrd="0" presId="urn:microsoft.com/office/officeart/2005/8/layout/orgChart1"/>
    <dgm:cxn modelId="{3A1A57EA-399F-48DD-9519-911EE5B38824}" type="presParOf" srcId="{5ED3A275-262A-476E-B591-80DAAD9F9771}" destId="{2EE6F422-11CD-41E8-AB85-33F6C15F1B35}" srcOrd="1" destOrd="0" presId="urn:microsoft.com/office/officeart/2005/8/layout/orgChart1"/>
    <dgm:cxn modelId="{D1F33236-7DB4-4B28-AF81-3407CC5E8C05}" type="presParOf" srcId="{89472C83-8A16-42C1-8E15-AAC3E6FD8BCC}" destId="{2C83D6B3-669C-4061-BC4F-9DC7A54352DF}" srcOrd="1" destOrd="0" presId="urn:microsoft.com/office/officeart/2005/8/layout/orgChart1"/>
    <dgm:cxn modelId="{02C4F363-D67F-40F8-BF8F-6D12A79A2163}" type="presParOf" srcId="{89472C83-8A16-42C1-8E15-AAC3E6FD8BCC}" destId="{ECC0CF05-0E5E-4F41-B66D-F82D7295D588}" srcOrd="2" destOrd="0" presId="urn:microsoft.com/office/officeart/2005/8/layout/orgChart1"/>
    <dgm:cxn modelId="{2A564919-DC12-4D8E-BB25-A545D3DAE89A}" type="presParOf" srcId="{DF6CB964-E115-4A6D-B480-3175FA0DADBC}" destId="{CF8436EF-B95D-437D-BF18-A3575AD9095F}" srcOrd="8" destOrd="0" presId="urn:microsoft.com/office/officeart/2005/8/layout/orgChart1"/>
    <dgm:cxn modelId="{D756DDE3-36EC-4E0E-878E-FD8F401189BD}" type="presParOf" srcId="{DF6CB964-E115-4A6D-B480-3175FA0DADBC}" destId="{B2647497-111B-40EE-A1FF-7531B879FC2B}" srcOrd="9" destOrd="0" presId="urn:microsoft.com/office/officeart/2005/8/layout/orgChart1"/>
    <dgm:cxn modelId="{732E9F26-110A-4E0D-A684-E4068BDD58E3}" type="presParOf" srcId="{B2647497-111B-40EE-A1FF-7531B879FC2B}" destId="{AE02539A-1883-4DFB-97F0-C736F3D53A23}" srcOrd="0" destOrd="0" presId="urn:microsoft.com/office/officeart/2005/8/layout/orgChart1"/>
    <dgm:cxn modelId="{0C2C450A-66C6-44A8-A7EF-6BB1BD16A781}" type="presParOf" srcId="{AE02539A-1883-4DFB-97F0-C736F3D53A23}" destId="{51162016-8ED6-4116-9E8A-D35248188FF3}" srcOrd="0" destOrd="0" presId="urn:microsoft.com/office/officeart/2005/8/layout/orgChart1"/>
    <dgm:cxn modelId="{63360DFF-8387-46A0-9B07-9329EF3FE3EF}" type="presParOf" srcId="{AE02539A-1883-4DFB-97F0-C736F3D53A23}" destId="{0885D5DA-64A9-4E7C-B7AE-25E3E8A25B0D}" srcOrd="1" destOrd="0" presId="urn:microsoft.com/office/officeart/2005/8/layout/orgChart1"/>
    <dgm:cxn modelId="{A2095072-3C7A-4684-A352-5D7E6461A35C}" type="presParOf" srcId="{B2647497-111B-40EE-A1FF-7531B879FC2B}" destId="{DE113300-CA3F-4982-9806-34E317AE4A3D}" srcOrd="1" destOrd="0" presId="urn:microsoft.com/office/officeart/2005/8/layout/orgChart1"/>
    <dgm:cxn modelId="{0E6EA396-4D5C-4A6B-9FF6-A027D75B0088}" type="presParOf" srcId="{B2647497-111B-40EE-A1FF-7531B879FC2B}" destId="{D5C31F30-67A4-409D-BF4D-2A64D6EC9C7D}" srcOrd="2" destOrd="0" presId="urn:microsoft.com/office/officeart/2005/8/layout/orgChart1"/>
    <dgm:cxn modelId="{4DB4EDF3-3EBD-43AE-8126-943AEB6C6724}" type="presParOf" srcId="{DF6CB964-E115-4A6D-B480-3175FA0DADBC}" destId="{0F3E140B-B3B9-4E37-B52C-95E81E5E068F}" srcOrd="10" destOrd="0" presId="urn:microsoft.com/office/officeart/2005/8/layout/orgChart1"/>
    <dgm:cxn modelId="{0C490EA2-A501-46CF-9BAE-3613F63C0F96}" type="presParOf" srcId="{DF6CB964-E115-4A6D-B480-3175FA0DADBC}" destId="{68EC42F3-2748-4141-A237-6F4DD2438092}" srcOrd="11" destOrd="0" presId="urn:microsoft.com/office/officeart/2005/8/layout/orgChart1"/>
    <dgm:cxn modelId="{3F7A77AD-8BCB-45E3-B193-7E61EC3DBA8C}" type="presParOf" srcId="{68EC42F3-2748-4141-A237-6F4DD2438092}" destId="{AC096EBF-3A43-48BF-92F7-C93306AAB07F}" srcOrd="0" destOrd="0" presId="urn:microsoft.com/office/officeart/2005/8/layout/orgChart1"/>
    <dgm:cxn modelId="{6C167A9C-ADB9-485A-B205-BBEA2B712B2E}" type="presParOf" srcId="{AC096EBF-3A43-48BF-92F7-C93306AAB07F}" destId="{0740054F-0D2A-4F5F-B037-A1285BFD6F89}" srcOrd="0" destOrd="0" presId="urn:microsoft.com/office/officeart/2005/8/layout/orgChart1"/>
    <dgm:cxn modelId="{D75E9BE6-7824-488F-9F78-996BADD79ACB}" type="presParOf" srcId="{AC096EBF-3A43-48BF-92F7-C93306AAB07F}" destId="{26129EB2-C72A-4ADC-845F-E3B4122FB517}" srcOrd="1" destOrd="0" presId="urn:microsoft.com/office/officeart/2005/8/layout/orgChart1"/>
    <dgm:cxn modelId="{B28F56A3-356E-4A19-BCCE-36D95AD4EA05}" type="presParOf" srcId="{68EC42F3-2748-4141-A237-6F4DD2438092}" destId="{8F8C3CD5-9D37-490A-9889-500CC6D1BC71}" srcOrd="1" destOrd="0" presId="urn:microsoft.com/office/officeart/2005/8/layout/orgChart1"/>
    <dgm:cxn modelId="{25357647-2764-4B57-B21D-CB3D98BCC37B}" type="presParOf" srcId="{68EC42F3-2748-4141-A237-6F4DD2438092}" destId="{B74E38C1-A38F-4C16-B0FE-A5AC493A32D0}" srcOrd="2" destOrd="0" presId="urn:microsoft.com/office/officeart/2005/8/layout/orgChart1"/>
    <dgm:cxn modelId="{23E6FD3A-7780-4D0E-8103-DB98C06BE2AC}" type="presParOf" srcId="{DF6CB964-E115-4A6D-B480-3175FA0DADBC}" destId="{2955CB5F-A2AB-4762-BF87-3DA8BE543FD7}" srcOrd="12" destOrd="0" presId="urn:microsoft.com/office/officeart/2005/8/layout/orgChart1"/>
    <dgm:cxn modelId="{7F35EF7F-14CB-4D05-BB5D-36774D35716A}" type="presParOf" srcId="{DF6CB964-E115-4A6D-B480-3175FA0DADBC}" destId="{F68EFDB4-A5FA-46BE-99EC-42ACE8CD00CC}" srcOrd="13" destOrd="0" presId="urn:microsoft.com/office/officeart/2005/8/layout/orgChart1"/>
    <dgm:cxn modelId="{4A853C5F-91F6-4CF3-B10D-D97519AA5C27}" type="presParOf" srcId="{F68EFDB4-A5FA-46BE-99EC-42ACE8CD00CC}" destId="{5CCEDC6B-7983-410F-AFE9-0EFF2DE57C05}" srcOrd="0" destOrd="0" presId="urn:microsoft.com/office/officeart/2005/8/layout/orgChart1"/>
    <dgm:cxn modelId="{EFD577EE-0BE2-4175-A77C-925ABC87D2FA}" type="presParOf" srcId="{5CCEDC6B-7983-410F-AFE9-0EFF2DE57C05}" destId="{240306D4-F0A9-4450-8EC7-E0E1CBA0E830}" srcOrd="0" destOrd="0" presId="urn:microsoft.com/office/officeart/2005/8/layout/orgChart1"/>
    <dgm:cxn modelId="{473D2271-C961-4ED9-9930-4143712C4C15}" type="presParOf" srcId="{5CCEDC6B-7983-410F-AFE9-0EFF2DE57C05}" destId="{11A60B59-33CE-440E-B9B3-F5526410569B}" srcOrd="1" destOrd="0" presId="urn:microsoft.com/office/officeart/2005/8/layout/orgChart1"/>
    <dgm:cxn modelId="{924E8A32-3A14-4F00-9EDB-80B9F8F96F6C}" type="presParOf" srcId="{F68EFDB4-A5FA-46BE-99EC-42ACE8CD00CC}" destId="{85B497FB-D403-4DA9-B56E-E8CCE6E0E0D1}" srcOrd="1" destOrd="0" presId="urn:microsoft.com/office/officeart/2005/8/layout/orgChart1"/>
    <dgm:cxn modelId="{E0F00A1D-E01D-45ED-B2EF-6F567A799B5C}" type="presParOf" srcId="{F68EFDB4-A5FA-46BE-99EC-42ACE8CD00CC}" destId="{CD71CBBB-5939-46FC-BD3E-03B38A7EB0A5}" srcOrd="2" destOrd="0" presId="urn:microsoft.com/office/officeart/2005/8/layout/orgChart1"/>
    <dgm:cxn modelId="{21B889AD-2DC9-4E2C-B992-6855430FEC8D}" type="presParOf" srcId="{42A34684-7C15-4C78-812C-EF678C85FAC9}" destId="{F988A408-9A2D-4421-AEC7-BA06E9BC8292}" srcOrd="2" destOrd="0" presId="urn:microsoft.com/office/officeart/2005/8/layout/orgChart1"/>
    <dgm:cxn modelId="{196EBF59-AE6D-407A-8563-68BC582911D9}" type="presParOf" srcId="{8D1A414D-D43A-4162-B67B-88BA51E732C9}" destId="{35AE3D1C-DCF9-4EF5-91B6-B7E61C7FC131}" srcOrd="2" destOrd="0" presId="urn:microsoft.com/office/officeart/2005/8/layout/orgChart1"/>
    <dgm:cxn modelId="{7652B3A2-5CA4-430B-8233-6944E401D4B6}" type="presParOf" srcId="{8D1A414D-D43A-4162-B67B-88BA51E732C9}" destId="{385097AE-33CA-4CAD-AD5B-ED9A067AFECD}" srcOrd="3" destOrd="0" presId="urn:microsoft.com/office/officeart/2005/8/layout/orgChart1"/>
    <dgm:cxn modelId="{56516955-C1AF-4D5F-8890-9807E81618C1}" type="presParOf" srcId="{385097AE-33CA-4CAD-AD5B-ED9A067AFECD}" destId="{9D4976FF-24E3-4B57-BDD6-1AE5DEEA2E39}" srcOrd="0" destOrd="0" presId="urn:microsoft.com/office/officeart/2005/8/layout/orgChart1"/>
    <dgm:cxn modelId="{46B53A96-E753-4CBA-9817-079664E4C146}" type="presParOf" srcId="{9D4976FF-24E3-4B57-BDD6-1AE5DEEA2E39}" destId="{A01756B7-9F13-48A2-8E4D-47B7E903EC85}" srcOrd="0" destOrd="0" presId="urn:microsoft.com/office/officeart/2005/8/layout/orgChart1"/>
    <dgm:cxn modelId="{6A63372D-E2FC-4A8C-A70C-B71418D196F0}" type="presParOf" srcId="{9D4976FF-24E3-4B57-BDD6-1AE5DEEA2E39}" destId="{256039B0-A11E-4F8A-9027-B96B9AFECF8F}" srcOrd="1" destOrd="0" presId="urn:microsoft.com/office/officeart/2005/8/layout/orgChart1"/>
    <dgm:cxn modelId="{15405A33-BBCC-42B8-895F-C0319B32DEB5}" type="presParOf" srcId="{385097AE-33CA-4CAD-AD5B-ED9A067AFECD}" destId="{B7874E51-4AE8-4E70-B28C-298C2588AFDB}" srcOrd="1" destOrd="0" presId="urn:microsoft.com/office/officeart/2005/8/layout/orgChart1"/>
    <dgm:cxn modelId="{C15BBBC5-65C3-4A9E-89B2-7C2406E84D62}" type="presParOf" srcId="{B7874E51-4AE8-4E70-B28C-298C2588AFDB}" destId="{5030EF24-BC2C-4279-BE65-29C42B39ABAB}" srcOrd="0" destOrd="0" presId="urn:microsoft.com/office/officeart/2005/8/layout/orgChart1"/>
    <dgm:cxn modelId="{CD21E2C7-1F34-41D0-863E-2EB7371FCB47}" type="presParOf" srcId="{B7874E51-4AE8-4E70-B28C-298C2588AFDB}" destId="{4217BC6A-E5B1-4388-8ED8-FA9E86417FC3}" srcOrd="1" destOrd="0" presId="urn:microsoft.com/office/officeart/2005/8/layout/orgChart1"/>
    <dgm:cxn modelId="{8CCCEAB0-30B1-4A31-99CC-69A2BF816C78}" type="presParOf" srcId="{4217BC6A-E5B1-4388-8ED8-FA9E86417FC3}" destId="{7970BE62-ECB0-4BE1-9390-737124DB58E0}" srcOrd="0" destOrd="0" presId="urn:microsoft.com/office/officeart/2005/8/layout/orgChart1"/>
    <dgm:cxn modelId="{A279B209-CEFE-42F6-979B-696163C08228}" type="presParOf" srcId="{7970BE62-ECB0-4BE1-9390-737124DB58E0}" destId="{D5AEA2C1-DF56-4341-8A19-FBBC466921B8}" srcOrd="0" destOrd="0" presId="urn:microsoft.com/office/officeart/2005/8/layout/orgChart1"/>
    <dgm:cxn modelId="{16A85AD9-2326-4F68-A1AB-C1420062F699}" type="presParOf" srcId="{7970BE62-ECB0-4BE1-9390-737124DB58E0}" destId="{2569AA24-CF08-47D1-9781-EC5017112F48}" srcOrd="1" destOrd="0" presId="urn:microsoft.com/office/officeart/2005/8/layout/orgChart1"/>
    <dgm:cxn modelId="{CC5EF16F-BE68-4EB8-A32E-172C288DCD30}" type="presParOf" srcId="{4217BC6A-E5B1-4388-8ED8-FA9E86417FC3}" destId="{F274386C-8702-4D07-9A59-31E627C27956}" srcOrd="1" destOrd="0" presId="urn:microsoft.com/office/officeart/2005/8/layout/orgChart1"/>
    <dgm:cxn modelId="{33523192-ACEF-4A91-95A8-883076DE0829}" type="presParOf" srcId="{4217BC6A-E5B1-4388-8ED8-FA9E86417FC3}" destId="{3B9092C9-CA35-4AF9-ADCB-5590E8C84624}" srcOrd="2" destOrd="0" presId="urn:microsoft.com/office/officeart/2005/8/layout/orgChart1"/>
    <dgm:cxn modelId="{2F51C35D-184A-44DC-9565-9A6324FEF2BB}" type="presParOf" srcId="{B7874E51-4AE8-4E70-B28C-298C2588AFDB}" destId="{7249C5D8-9F39-4597-A785-0179CA7B4E61}" srcOrd="2" destOrd="0" presId="urn:microsoft.com/office/officeart/2005/8/layout/orgChart1"/>
    <dgm:cxn modelId="{97A4AB93-44D6-42D0-9E49-8E8AE063FEC3}" type="presParOf" srcId="{B7874E51-4AE8-4E70-B28C-298C2588AFDB}" destId="{DAA74656-E4D7-4EC3-8B7B-AF4F166798F8}" srcOrd="3" destOrd="0" presId="urn:microsoft.com/office/officeart/2005/8/layout/orgChart1"/>
    <dgm:cxn modelId="{C75B7DE0-9D1D-4ED7-B437-ECAADD335CFA}" type="presParOf" srcId="{DAA74656-E4D7-4EC3-8B7B-AF4F166798F8}" destId="{88A52E89-BC1B-4035-A54E-A292A4AF3581}" srcOrd="0" destOrd="0" presId="urn:microsoft.com/office/officeart/2005/8/layout/orgChart1"/>
    <dgm:cxn modelId="{9DC123D7-A29A-4C4D-A5C0-BA869AF04CF7}" type="presParOf" srcId="{88A52E89-BC1B-4035-A54E-A292A4AF3581}" destId="{8DB75B0A-7BA9-44BD-B70A-2FEA2C6CA010}" srcOrd="0" destOrd="0" presId="urn:microsoft.com/office/officeart/2005/8/layout/orgChart1"/>
    <dgm:cxn modelId="{3E3172D1-006E-446D-916F-E37ED3F55272}" type="presParOf" srcId="{88A52E89-BC1B-4035-A54E-A292A4AF3581}" destId="{3118A623-F288-431B-BE05-BA7B16D6C541}" srcOrd="1" destOrd="0" presId="urn:microsoft.com/office/officeart/2005/8/layout/orgChart1"/>
    <dgm:cxn modelId="{675B0213-1006-48DC-A72E-7F65ED91419A}" type="presParOf" srcId="{DAA74656-E4D7-4EC3-8B7B-AF4F166798F8}" destId="{48737F07-69CD-42C8-B9B6-86353DBB5762}" srcOrd="1" destOrd="0" presId="urn:microsoft.com/office/officeart/2005/8/layout/orgChart1"/>
    <dgm:cxn modelId="{A3853805-7E53-468B-867E-83347665E31F}" type="presParOf" srcId="{DAA74656-E4D7-4EC3-8B7B-AF4F166798F8}" destId="{E69FC168-7702-4773-8CD3-D574EB30D610}" srcOrd="2" destOrd="0" presId="urn:microsoft.com/office/officeart/2005/8/layout/orgChart1"/>
    <dgm:cxn modelId="{868EB415-2D77-42B1-9717-EE639ECE92DD}" type="presParOf" srcId="{B7874E51-4AE8-4E70-B28C-298C2588AFDB}" destId="{F43939D9-AD84-4C52-90E6-1FA02DEA7A38}" srcOrd="4" destOrd="0" presId="urn:microsoft.com/office/officeart/2005/8/layout/orgChart1"/>
    <dgm:cxn modelId="{13A4F359-D717-43BC-B51E-06986BF1DCBB}" type="presParOf" srcId="{B7874E51-4AE8-4E70-B28C-298C2588AFDB}" destId="{218C7759-3CEC-4C16-9993-40CC7FC09424}" srcOrd="5" destOrd="0" presId="urn:microsoft.com/office/officeart/2005/8/layout/orgChart1"/>
    <dgm:cxn modelId="{04C1736F-30BB-40EF-9D0F-2D535CD4FF0E}" type="presParOf" srcId="{218C7759-3CEC-4C16-9993-40CC7FC09424}" destId="{6936D50B-3AF8-4734-9AC6-B7E4BEDA2801}" srcOrd="0" destOrd="0" presId="urn:microsoft.com/office/officeart/2005/8/layout/orgChart1"/>
    <dgm:cxn modelId="{DAEFC7E8-D5FC-4501-B937-45DB40B97B8E}" type="presParOf" srcId="{6936D50B-3AF8-4734-9AC6-B7E4BEDA2801}" destId="{B40EE1E7-65E6-44DC-B876-4B6E58299796}" srcOrd="0" destOrd="0" presId="urn:microsoft.com/office/officeart/2005/8/layout/orgChart1"/>
    <dgm:cxn modelId="{B57096A4-383E-4A50-84D1-EDA1D6979145}" type="presParOf" srcId="{6936D50B-3AF8-4734-9AC6-B7E4BEDA2801}" destId="{B725D947-BF80-423B-BFA7-8D568D45882C}" srcOrd="1" destOrd="0" presId="urn:microsoft.com/office/officeart/2005/8/layout/orgChart1"/>
    <dgm:cxn modelId="{2CEDA240-10CC-43F5-A977-500FFA14108D}" type="presParOf" srcId="{218C7759-3CEC-4C16-9993-40CC7FC09424}" destId="{6EB7AC95-627E-4084-905A-08DEAA88665D}" srcOrd="1" destOrd="0" presId="urn:microsoft.com/office/officeart/2005/8/layout/orgChart1"/>
    <dgm:cxn modelId="{4EB5C2D6-3BA2-40E8-A2DE-348DA0109A4C}" type="presParOf" srcId="{218C7759-3CEC-4C16-9993-40CC7FC09424}" destId="{699AA169-D315-4E95-8C8C-7CB163B42F62}" srcOrd="2" destOrd="0" presId="urn:microsoft.com/office/officeart/2005/8/layout/orgChart1"/>
    <dgm:cxn modelId="{833E93C7-204F-46BB-A5A0-3F51F5D69164}" type="presParOf" srcId="{B7874E51-4AE8-4E70-B28C-298C2588AFDB}" destId="{BC2E9CDA-6857-4BC9-A14A-9E8FFB537EE5}" srcOrd="6" destOrd="0" presId="urn:microsoft.com/office/officeart/2005/8/layout/orgChart1"/>
    <dgm:cxn modelId="{95857EB1-1A70-4C15-8D44-B5701B9FF611}" type="presParOf" srcId="{B7874E51-4AE8-4E70-B28C-298C2588AFDB}" destId="{E4981855-9A4C-497D-A52D-6C0445DB7899}" srcOrd="7" destOrd="0" presId="urn:microsoft.com/office/officeart/2005/8/layout/orgChart1"/>
    <dgm:cxn modelId="{D468B627-2E92-45AD-96D0-5BB71423AB25}" type="presParOf" srcId="{E4981855-9A4C-497D-A52D-6C0445DB7899}" destId="{920F9AE7-AAFC-4792-8B21-FA0FE2926F3F}" srcOrd="0" destOrd="0" presId="urn:microsoft.com/office/officeart/2005/8/layout/orgChart1"/>
    <dgm:cxn modelId="{00011962-E3A7-425D-816D-5ADC1B9B00F7}" type="presParOf" srcId="{920F9AE7-AAFC-4792-8B21-FA0FE2926F3F}" destId="{C63F15B6-D296-4D15-95C0-F1787CFAF2C1}" srcOrd="0" destOrd="0" presId="urn:microsoft.com/office/officeart/2005/8/layout/orgChart1"/>
    <dgm:cxn modelId="{401EC06D-246D-404E-914A-F9743DB52ADA}" type="presParOf" srcId="{920F9AE7-AAFC-4792-8B21-FA0FE2926F3F}" destId="{E48810BB-3225-4808-B3C9-1DCEBA62AD97}" srcOrd="1" destOrd="0" presId="urn:microsoft.com/office/officeart/2005/8/layout/orgChart1"/>
    <dgm:cxn modelId="{FB39481D-D6C1-44E1-B5CD-111EF4939EB6}" type="presParOf" srcId="{E4981855-9A4C-497D-A52D-6C0445DB7899}" destId="{CFDF98BE-901D-4129-AA29-146FD46B5454}" srcOrd="1" destOrd="0" presId="urn:microsoft.com/office/officeart/2005/8/layout/orgChart1"/>
    <dgm:cxn modelId="{FB23A238-B5BE-4BD0-8AFA-3F18E87A98C1}" type="presParOf" srcId="{E4981855-9A4C-497D-A52D-6C0445DB7899}" destId="{EE451863-37AB-42C2-9B14-03244A2E59B0}" srcOrd="2" destOrd="0" presId="urn:microsoft.com/office/officeart/2005/8/layout/orgChart1"/>
    <dgm:cxn modelId="{E286DA7F-412D-4F89-8EA6-731A123332B9}" type="presParOf" srcId="{B7874E51-4AE8-4E70-B28C-298C2588AFDB}" destId="{9334AF8A-98EF-4987-9695-41BB340466C4}" srcOrd="8" destOrd="0" presId="urn:microsoft.com/office/officeart/2005/8/layout/orgChart1"/>
    <dgm:cxn modelId="{A87E82C8-4717-47A9-BDEE-178333959500}" type="presParOf" srcId="{B7874E51-4AE8-4E70-B28C-298C2588AFDB}" destId="{77DCB9BF-9ADD-4077-8EDE-93A54EEDC37F}" srcOrd="9" destOrd="0" presId="urn:microsoft.com/office/officeart/2005/8/layout/orgChart1"/>
    <dgm:cxn modelId="{13FB796D-120B-4F8E-9DF7-66A94AB76003}" type="presParOf" srcId="{77DCB9BF-9ADD-4077-8EDE-93A54EEDC37F}" destId="{81F10F90-9A75-40A4-ABAC-1E1ED4EDA94F}" srcOrd="0" destOrd="0" presId="urn:microsoft.com/office/officeart/2005/8/layout/orgChart1"/>
    <dgm:cxn modelId="{112BBF6F-B55A-4115-95DA-DBDEC81A2FCC}" type="presParOf" srcId="{81F10F90-9A75-40A4-ABAC-1E1ED4EDA94F}" destId="{8E85CE2A-4957-4BEB-B380-D0F463349334}" srcOrd="0" destOrd="0" presId="urn:microsoft.com/office/officeart/2005/8/layout/orgChart1"/>
    <dgm:cxn modelId="{42E21B66-44EC-4485-8211-7AB057B61EA7}" type="presParOf" srcId="{81F10F90-9A75-40A4-ABAC-1E1ED4EDA94F}" destId="{1C0E5DB1-9E87-482D-97D4-49F4B317E3DF}" srcOrd="1" destOrd="0" presId="urn:microsoft.com/office/officeart/2005/8/layout/orgChart1"/>
    <dgm:cxn modelId="{09BEB752-6FBB-4228-AC7C-339B792BCA1C}" type="presParOf" srcId="{77DCB9BF-9ADD-4077-8EDE-93A54EEDC37F}" destId="{A323B548-1536-428F-8ED9-B80261CB3125}" srcOrd="1" destOrd="0" presId="urn:microsoft.com/office/officeart/2005/8/layout/orgChart1"/>
    <dgm:cxn modelId="{26A6B3F3-B10B-4251-B31F-E105E397BB24}" type="presParOf" srcId="{77DCB9BF-9ADD-4077-8EDE-93A54EEDC37F}" destId="{12C73A39-9906-4F5A-8037-116D72CA88A3}" srcOrd="2" destOrd="0" presId="urn:microsoft.com/office/officeart/2005/8/layout/orgChart1"/>
    <dgm:cxn modelId="{36355BA1-BD9E-4D45-BF1E-9B6859586A76}" type="presParOf" srcId="{385097AE-33CA-4CAD-AD5B-ED9A067AFECD}" destId="{65B9CE1B-9A8B-4D34-8CEF-2A15222B6EBB}" srcOrd="2" destOrd="0" presId="urn:microsoft.com/office/officeart/2005/8/layout/orgChart1"/>
    <dgm:cxn modelId="{3D69D208-ADE6-4CC4-9477-0025026247E6}" type="presParOf" srcId="{8D1A414D-D43A-4162-B67B-88BA51E732C9}" destId="{85688AB1-F2B6-4193-8107-0D20A1010CC1}" srcOrd="4" destOrd="0" presId="urn:microsoft.com/office/officeart/2005/8/layout/orgChart1"/>
    <dgm:cxn modelId="{18B8368D-D8AC-43DA-BFF7-B4C0110DC98A}" type="presParOf" srcId="{8D1A414D-D43A-4162-B67B-88BA51E732C9}" destId="{2E79C10F-2D11-4106-B2CA-BFBBEAE7D0E6}" srcOrd="5" destOrd="0" presId="urn:microsoft.com/office/officeart/2005/8/layout/orgChart1"/>
    <dgm:cxn modelId="{23590FDB-F7D0-4C63-8B14-7ECCA609DE63}" type="presParOf" srcId="{2E79C10F-2D11-4106-B2CA-BFBBEAE7D0E6}" destId="{C6ADDC21-5326-430E-895D-409BCDE71A42}" srcOrd="0" destOrd="0" presId="urn:microsoft.com/office/officeart/2005/8/layout/orgChart1"/>
    <dgm:cxn modelId="{D9434EC0-4750-46AA-9DF5-755E6D71B81C}" type="presParOf" srcId="{C6ADDC21-5326-430E-895D-409BCDE71A42}" destId="{496C4139-F7DE-4354-899B-9E3C7B946128}" srcOrd="0" destOrd="0" presId="urn:microsoft.com/office/officeart/2005/8/layout/orgChart1"/>
    <dgm:cxn modelId="{0B1C153C-F437-43D3-B8D6-AC3BC66E0FE4}" type="presParOf" srcId="{C6ADDC21-5326-430E-895D-409BCDE71A42}" destId="{B84915E3-E163-466E-B1C0-4161863636AD}" srcOrd="1" destOrd="0" presId="urn:microsoft.com/office/officeart/2005/8/layout/orgChart1"/>
    <dgm:cxn modelId="{27B108E4-D282-4CA2-84DF-4B422910416B}" type="presParOf" srcId="{2E79C10F-2D11-4106-B2CA-BFBBEAE7D0E6}" destId="{C8289CDB-C9D2-43D0-9631-56E31B9F617A}" srcOrd="1" destOrd="0" presId="urn:microsoft.com/office/officeart/2005/8/layout/orgChart1"/>
    <dgm:cxn modelId="{42600B30-3985-462C-86B9-A94213AD0BA7}" type="presParOf" srcId="{C8289CDB-C9D2-43D0-9631-56E31B9F617A}" destId="{26305454-7F09-4154-A8B9-0FD86F0C51C1}" srcOrd="0" destOrd="0" presId="urn:microsoft.com/office/officeart/2005/8/layout/orgChart1"/>
    <dgm:cxn modelId="{0E748986-AB3A-4659-BFCB-2D6D46A34A2B}" type="presParOf" srcId="{C8289CDB-C9D2-43D0-9631-56E31B9F617A}" destId="{F2BFC1F0-B8AA-424C-9E40-2C6EB64B0DD9}" srcOrd="1" destOrd="0" presId="urn:microsoft.com/office/officeart/2005/8/layout/orgChart1"/>
    <dgm:cxn modelId="{6DF6E555-5F66-4CD1-ADC6-B7A68D2F213C}" type="presParOf" srcId="{F2BFC1F0-B8AA-424C-9E40-2C6EB64B0DD9}" destId="{743D059C-0A88-4B1A-8B9C-9293B71A8330}" srcOrd="0" destOrd="0" presId="urn:microsoft.com/office/officeart/2005/8/layout/orgChart1"/>
    <dgm:cxn modelId="{8A0B3BA8-E375-441A-A4AD-A6C4B02CCFDC}" type="presParOf" srcId="{743D059C-0A88-4B1A-8B9C-9293B71A8330}" destId="{BDCAEA94-2B87-4D82-82BE-3D1231BFB90A}" srcOrd="0" destOrd="0" presId="urn:microsoft.com/office/officeart/2005/8/layout/orgChart1"/>
    <dgm:cxn modelId="{B504C86D-8A90-4763-B576-8D4CC2151898}" type="presParOf" srcId="{743D059C-0A88-4B1A-8B9C-9293B71A8330}" destId="{636EBC9E-1373-4A6C-9365-81AD599B0DF6}" srcOrd="1" destOrd="0" presId="urn:microsoft.com/office/officeart/2005/8/layout/orgChart1"/>
    <dgm:cxn modelId="{F1D2E152-3D99-4D34-8943-F50B70290E67}" type="presParOf" srcId="{F2BFC1F0-B8AA-424C-9E40-2C6EB64B0DD9}" destId="{D97552A1-CACA-4C63-9C75-D928675A7A8C}" srcOrd="1" destOrd="0" presId="urn:microsoft.com/office/officeart/2005/8/layout/orgChart1"/>
    <dgm:cxn modelId="{26C454E3-BF95-4D2D-B0DF-C5E531718DD2}" type="presParOf" srcId="{F2BFC1F0-B8AA-424C-9E40-2C6EB64B0DD9}" destId="{91E0CF80-45B7-4F5C-9D3D-92ECF9A242A5}" srcOrd="2" destOrd="0" presId="urn:microsoft.com/office/officeart/2005/8/layout/orgChart1"/>
    <dgm:cxn modelId="{F0686BFF-F1F0-43A9-A9FD-ABF26714F12D}" type="presParOf" srcId="{C8289CDB-C9D2-43D0-9631-56E31B9F617A}" destId="{26645C4B-A06C-44CE-8693-EE3CC6EB087D}" srcOrd="2" destOrd="0" presId="urn:microsoft.com/office/officeart/2005/8/layout/orgChart1"/>
    <dgm:cxn modelId="{A70A5B1D-1979-4A7B-B950-7D12D1C98C7B}" type="presParOf" srcId="{C8289CDB-C9D2-43D0-9631-56E31B9F617A}" destId="{D4428A22-3713-4857-A3B5-84834FD35816}" srcOrd="3" destOrd="0" presId="urn:microsoft.com/office/officeart/2005/8/layout/orgChart1"/>
    <dgm:cxn modelId="{91E37D85-1EB4-44B7-91C2-3765EF879A1C}" type="presParOf" srcId="{D4428A22-3713-4857-A3B5-84834FD35816}" destId="{16F2D614-80AB-4086-A5A0-986581F9259A}" srcOrd="0" destOrd="0" presId="urn:microsoft.com/office/officeart/2005/8/layout/orgChart1"/>
    <dgm:cxn modelId="{22BF24E8-C251-4B37-8047-6A551A9D7413}" type="presParOf" srcId="{16F2D614-80AB-4086-A5A0-986581F9259A}" destId="{F63EDF41-03D6-4D33-AEAC-5DDB1A5DFFC2}" srcOrd="0" destOrd="0" presId="urn:microsoft.com/office/officeart/2005/8/layout/orgChart1"/>
    <dgm:cxn modelId="{04A51C4C-7BAC-4947-8A23-9B6D4DFDAB26}" type="presParOf" srcId="{16F2D614-80AB-4086-A5A0-986581F9259A}" destId="{FA692E16-C330-4EBF-8BF0-87C53B7B2345}" srcOrd="1" destOrd="0" presId="urn:microsoft.com/office/officeart/2005/8/layout/orgChart1"/>
    <dgm:cxn modelId="{D3529CBB-8F8F-45E8-B711-8CD4A96730E8}" type="presParOf" srcId="{D4428A22-3713-4857-A3B5-84834FD35816}" destId="{50CDA507-A94E-4E82-8119-0DE3DCCDA041}" srcOrd="1" destOrd="0" presId="urn:microsoft.com/office/officeart/2005/8/layout/orgChart1"/>
    <dgm:cxn modelId="{F376264D-2218-4FCE-90D4-F23FA61199EC}" type="presParOf" srcId="{D4428A22-3713-4857-A3B5-84834FD35816}" destId="{CAA5F64F-9FF7-4CBF-972D-10593F34C915}" srcOrd="2" destOrd="0" presId="urn:microsoft.com/office/officeart/2005/8/layout/orgChart1"/>
    <dgm:cxn modelId="{9378177C-5A61-44EE-AC11-D97AF1391AA7}" type="presParOf" srcId="{2E79C10F-2D11-4106-B2CA-BFBBEAE7D0E6}" destId="{F0E87A2D-EAD7-470D-80CE-C600983A96DE}" srcOrd="2" destOrd="0" presId="urn:microsoft.com/office/officeart/2005/8/layout/orgChart1"/>
    <dgm:cxn modelId="{6C9FE351-0A47-4F00-9074-4258599F4B48}" type="presParOf" srcId="{8D1A414D-D43A-4162-B67B-88BA51E732C9}" destId="{55D9065C-CA49-4D42-B85D-714F93680BDA}" srcOrd="6" destOrd="0" presId="urn:microsoft.com/office/officeart/2005/8/layout/orgChart1"/>
    <dgm:cxn modelId="{363B70D7-3613-4ABB-9812-86559C649E35}" type="presParOf" srcId="{8D1A414D-D43A-4162-B67B-88BA51E732C9}" destId="{AD20C1DD-8719-4E60-8033-06C3A790BA9C}" srcOrd="7" destOrd="0" presId="urn:microsoft.com/office/officeart/2005/8/layout/orgChart1"/>
    <dgm:cxn modelId="{6DCC5BDD-E73D-4F2D-AD29-2D57A9600E76}" type="presParOf" srcId="{AD20C1DD-8719-4E60-8033-06C3A790BA9C}" destId="{B4AE8CB9-1DA9-4CE0-A290-F7BE1F02C02F}" srcOrd="0" destOrd="0" presId="urn:microsoft.com/office/officeart/2005/8/layout/orgChart1"/>
    <dgm:cxn modelId="{24B9CB9B-2F9C-45CF-8F3B-C4623A8D0ACA}" type="presParOf" srcId="{B4AE8CB9-1DA9-4CE0-A290-F7BE1F02C02F}" destId="{500D7810-8E7E-43C3-897D-41356266EDBA}" srcOrd="0" destOrd="0" presId="urn:microsoft.com/office/officeart/2005/8/layout/orgChart1"/>
    <dgm:cxn modelId="{080D1F20-C1A4-46CE-8F16-2F16E5DAEED9}" type="presParOf" srcId="{B4AE8CB9-1DA9-4CE0-A290-F7BE1F02C02F}" destId="{A606AE61-8EE6-446C-8782-C4133E3E6660}" srcOrd="1" destOrd="0" presId="urn:microsoft.com/office/officeart/2005/8/layout/orgChart1"/>
    <dgm:cxn modelId="{52C6D768-80EE-4EE0-A776-D5828BBF013E}" type="presParOf" srcId="{AD20C1DD-8719-4E60-8033-06C3A790BA9C}" destId="{89F8CF70-B6F4-4D49-9894-95FAB80B7BD4}" srcOrd="1" destOrd="0" presId="urn:microsoft.com/office/officeart/2005/8/layout/orgChart1"/>
    <dgm:cxn modelId="{BC276945-C6B4-4744-8A5B-95CB1A93EE07}" type="presParOf" srcId="{89F8CF70-B6F4-4D49-9894-95FAB80B7BD4}" destId="{F858AF38-6B1F-4341-927A-8D39409E0DB1}" srcOrd="0" destOrd="0" presId="urn:microsoft.com/office/officeart/2005/8/layout/orgChart1"/>
    <dgm:cxn modelId="{D338F6D2-0475-44CA-B8A1-BE2453D20AAF}" type="presParOf" srcId="{89F8CF70-B6F4-4D49-9894-95FAB80B7BD4}" destId="{6C0CF45B-6C67-4FC5-A701-30115B19DA22}" srcOrd="1" destOrd="0" presId="urn:microsoft.com/office/officeart/2005/8/layout/orgChart1"/>
    <dgm:cxn modelId="{4736BCD9-4D99-4362-8B76-92F68178AB8E}" type="presParOf" srcId="{6C0CF45B-6C67-4FC5-A701-30115B19DA22}" destId="{8D2DC6B7-6A89-4CC1-8AAE-48E3A76872BB}" srcOrd="0" destOrd="0" presId="urn:microsoft.com/office/officeart/2005/8/layout/orgChart1"/>
    <dgm:cxn modelId="{C66C9AE8-9C2F-47D3-AFB8-45A4A3A9B4FC}" type="presParOf" srcId="{8D2DC6B7-6A89-4CC1-8AAE-48E3A76872BB}" destId="{56AE3C5E-E7D7-4954-916E-00C39F2BF84C}" srcOrd="0" destOrd="0" presId="urn:microsoft.com/office/officeart/2005/8/layout/orgChart1"/>
    <dgm:cxn modelId="{F3D19633-0E73-433E-ABC4-7F1F0112682F}" type="presParOf" srcId="{8D2DC6B7-6A89-4CC1-8AAE-48E3A76872BB}" destId="{63B3C50A-688E-4F5B-A720-7711A2656FEA}" srcOrd="1" destOrd="0" presId="urn:microsoft.com/office/officeart/2005/8/layout/orgChart1"/>
    <dgm:cxn modelId="{EC2EE362-EC9F-461B-A6D5-FEEDDF0C6D02}" type="presParOf" srcId="{6C0CF45B-6C67-4FC5-A701-30115B19DA22}" destId="{0C4B882D-E976-4590-BE65-68B5185439E2}" srcOrd="1" destOrd="0" presId="urn:microsoft.com/office/officeart/2005/8/layout/orgChart1"/>
    <dgm:cxn modelId="{1399F793-84AE-4C4E-9C9B-9CE876F13027}" type="presParOf" srcId="{6C0CF45B-6C67-4FC5-A701-30115B19DA22}" destId="{63FEAE87-610F-4DA7-950A-C655ABB96660}" srcOrd="2" destOrd="0" presId="urn:microsoft.com/office/officeart/2005/8/layout/orgChart1"/>
    <dgm:cxn modelId="{08CD390D-3128-42A1-9EF8-9AB8E6058D94}" type="presParOf" srcId="{89F8CF70-B6F4-4D49-9894-95FAB80B7BD4}" destId="{FB65F238-9014-464E-B154-5667F9B97E7B}" srcOrd="2" destOrd="0" presId="urn:microsoft.com/office/officeart/2005/8/layout/orgChart1"/>
    <dgm:cxn modelId="{76989B8F-9E28-4FF2-B421-055EAECC0321}" type="presParOf" srcId="{89F8CF70-B6F4-4D49-9894-95FAB80B7BD4}" destId="{8EF2C7AD-3D70-4D1F-AA0D-E9E37451E68B}" srcOrd="3" destOrd="0" presId="urn:microsoft.com/office/officeart/2005/8/layout/orgChart1"/>
    <dgm:cxn modelId="{2535E7E0-31AF-448B-9FBA-3F63F91914B8}" type="presParOf" srcId="{8EF2C7AD-3D70-4D1F-AA0D-E9E37451E68B}" destId="{47DF6840-AAD4-4EFB-B145-7E8B0670DBDD}" srcOrd="0" destOrd="0" presId="urn:microsoft.com/office/officeart/2005/8/layout/orgChart1"/>
    <dgm:cxn modelId="{D641C9FF-8A63-4B31-81F1-D527AEE98852}" type="presParOf" srcId="{47DF6840-AAD4-4EFB-B145-7E8B0670DBDD}" destId="{DBCA2203-E712-4CDA-929D-6D85693A1DCB}" srcOrd="0" destOrd="0" presId="urn:microsoft.com/office/officeart/2005/8/layout/orgChart1"/>
    <dgm:cxn modelId="{2D5F412F-311B-4E3A-9B18-46C0B86F0995}" type="presParOf" srcId="{47DF6840-AAD4-4EFB-B145-7E8B0670DBDD}" destId="{905C9969-BF36-4D6F-B22D-A437426F3B25}" srcOrd="1" destOrd="0" presId="urn:microsoft.com/office/officeart/2005/8/layout/orgChart1"/>
    <dgm:cxn modelId="{70F5BDD3-8F4C-430A-A64C-861FBE68D8EC}" type="presParOf" srcId="{8EF2C7AD-3D70-4D1F-AA0D-E9E37451E68B}" destId="{0ABDD6EE-4085-4CF0-B610-A74A806BB9F5}" srcOrd="1" destOrd="0" presId="urn:microsoft.com/office/officeart/2005/8/layout/orgChart1"/>
    <dgm:cxn modelId="{07983269-01DD-45D3-9FC2-293729B700DB}" type="presParOf" srcId="{8EF2C7AD-3D70-4D1F-AA0D-E9E37451E68B}" destId="{FFE25321-BFFE-4187-A092-81362FAA89E2}" srcOrd="2" destOrd="0" presId="urn:microsoft.com/office/officeart/2005/8/layout/orgChart1"/>
    <dgm:cxn modelId="{62D87E8C-5D34-45B5-ADFB-05373E9DBC19}" type="presParOf" srcId="{89F8CF70-B6F4-4D49-9894-95FAB80B7BD4}" destId="{EBAAD9FA-8448-4C91-946B-146656E6F5D9}" srcOrd="4" destOrd="0" presId="urn:microsoft.com/office/officeart/2005/8/layout/orgChart1"/>
    <dgm:cxn modelId="{8898A045-304B-4E4B-BBA7-23E14BD5B321}" type="presParOf" srcId="{89F8CF70-B6F4-4D49-9894-95FAB80B7BD4}" destId="{6AD4DB72-D469-41B4-83FD-83F660DD3F8B}" srcOrd="5" destOrd="0" presId="urn:microsoft.com/office/officeart/2005/8/layout/orgChart1"/>
    <dgm:cxn modelId="{A892DF80-1594-4170-9C10-EF0D06E68A46}" type="presParOf" srcId="{6AD4DB72-D469-41B4-83FD-83F660DD3F8B}" destId="{B80D853C-5ABF-4B23-B134-137D0173C98F}" srcOrd="0" destOrd="0" presId="urn:microsoft.com/office/officeart/2005/8/layout/orgChart1"/>
    <dgm:cxn modelId="{CFA05C49-CE71-4181-9E11-00C309201A6D}" type="presParOf" srcId="{B80D853C-5ABF-4B23-B134-137D0173C98F}" destId="{61371ABF-0F59-4F33-BB88-090A359AC9D2}" srcOrd="0" destOrd="0" presId="urn:microsoft.com/office/officeart/2005/8/layout/orgChart1"/>
    <dgm:cxn modelId="{59A66408-E0E6-4ECC-BA6F-49857E07B06A}" type="presParOf" srcId="{B80D853C-5ABF-4B23-B134-137D0173C98F}" destId="{233C4B97-A3F4-4825-9C53-1DBB153A2A1B}" srcOrd="1" destOrd="0" presId="urn:microsoft.com/office/officeart/2005/8/layout/orgChart1"/>
    <dgm:cxn modelId="{380AB0A0-3E4E-476D-B3E5-FF83DED81064}" type="presParOf" srcId="{6AD4DB72-D469-41B4-83FD-83F660DD3F8B}" destId="{F30BD7D3-774E-4441-B8B4-5673E03B7E5C}" srcOrd="1" destOrd="0" presId="urn:microsoft.com/office/officeart/2005/8/layout/orgChart1"/>
    <dgm:cxn modelId="{40769268-6720-4C29-95D1-9AE230DFF775}" type="presParOf" srcId="{6AD4DB72-D469-41B4-83FD-83F660DD3F8B}" destId="{B6234D5C-EAF2-43CF-867D-6CFB812E5C12}" srcOrd="2" destOrd="0" presId="urn:microsoft.com/office/officeart/2005/8/layout/orgChart1"/>
    <dgm:cxn modelId="{015138A2-6D1A-4F10-A046-88B279586FFF}" type="presParOf" srcId="{AD20C1DD-8719-4E60-8033-06C3A790BA9C}" destId="{F35DC030-36F2-412E-8BDB-7109A6B21F7B}" srcOrd="2" destOrd="0" presId="urn:microsoft.com/office/officeart/2005/8/layout/orgChart1"/>
    <dgm:cxn modelId="{3217A080-E5FD-43DC-A583-3B2BF7C626F3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1000" smtClean="0">
              <a:solidFill>
                <a:schemeClr val="tx1"/>
              </a:solidFill>
            </a:rPr>
            <a:t>AREAS TEMÁTICAS Y LÍNEAS POTENCIALES</a:t>
          </a:r>
          <a:endParaRPr lang="es-ES" sz="100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DISEÑO ELECTRÓNICO</a:t>
          </a:r>
          <a:endParaRPr lang="es-ES" sz="8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BIOTECNOLOGÍA</a:t>
          </a:r>
          <a:endParaRPr lang="es-ES" sz="8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AUTOMATIZACIÓN Y CONTROL</a:t>
          </a:r>
          <a:endParaRPr lang="es-ES" sz="8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9724A01-07E4-456B-9643-F3C165073CF1}">
      <dgm:prSet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ELECTRÓNICA PROGRAMADA</a:t>
          </a:r>
          <a:endParaRPr lang="es-ES" sz="800" dirty="0">
            <a:solidFill>
              <a:schemeClr val="tx1"/>
            </a:solidFill>
          </a:endParaRPr>
        </a:p>
      </dgm:t>
    </dgm:pt>
    <dgm:pt modelId="{A5F352CD-4DFD-4FB4-9BD6-5593A78C48EE}" type="par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456CE44-5B31-4A25-BB40-E6E087124AC2}">
      <dgm:prSet custT="1"/>
      <dgm:spPr/>
      <dgm:t>
        <a:bodyPr/>
        <a:lstStyle/>
        <a:p>
          <a:r>
            <a:rPr lang="es-VE" sz="800" smtClean="0">
              <a:solidFill>
                <a:schemeClr val="tx1"/>
              </a:solidFill>
            </a:rPr>
            <a:t>MATT. ELECTRÓNICO</a:t>
          </a:r>
          <a:endParaRPr lang="es-ES" sz="800" dirty="0">
            <a:solidFill>
              <a:schemeClr val="tx1"/>
            </a:solidFill>
          </a:endParaRPr>
        </a:p>
      </dgm:t>
    </dgm:pt>
    <dgm:pt modelId="{457EB344-2AB3-42B0-A00B-5CF2046E03AC}" type="parTrans" cxnId="{C4467DF8-CECE-4D45-889F-9A85C62D661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ELECTRÓNICOS DIGITALES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ELECTRÓNICOS DE  POTENCIA</a:t>
          </a:r>
          <a:endParaRPr lang="es-ES" sz="8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DE COMUNICACIÓN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BIOINGENIERÍA</a:t>
          </a:r>
          <a:endParaRPr lang="es-ES" sz="8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INGENIERÍA BIOMÉDICA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AMBIENTE</a:t>
          </a:r>
          <a:endParaRPr lang="es-ES" sz="8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SIMULACIÓN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CONTROL DE PROCESOS AUTOMÁTICOS (PLC)</a:t>
          </a:r>
          <a:endParaRPr lang="es-ES" sz="8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193E7F6-50EE-4395-96D0-486238DC7F61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SCADA</a:t>
          </a:r>
          <a:endParaRPr lang="es-ES" sz="800" baseline="0" dirty="0">
            <a:solidFill>
              <a:schemeClr val="tx1"/>
            </a:solidFill>
          </a:endParaRPr>
        </a:p>
      </dgm:t>
    </dgm:pt>
    <dgm:pt modelId="{38B1CEF8-1497-4525-9DC5-94C429AE9828}" type="parTrans" cxnId="{2E9E617D-CC95-4BF8-B27B-9ACE412F22B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57B13698-6A5D-47D0-BC4A-B2B2EBA9C9E9}" type="sibTrans" cxnId="{2E9E617D-CC95-4BF8-B27B-9ACE412F22B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2BE79F4-19B2-4379-AFEC-BABE4FFA0CA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INFORMÁTICA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197569C8-D3DD-4B4D-9711-C4E3482D4805}" type="par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495618B-31F6-4923-97DD-C1EE7E15975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DESARROLLO DE REDES NEURALES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4B08358E-362D-421C-BAB9-F01609B2C6B0}" type="par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7221A4-F1E7-483E-9F21-64102C8AF0F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MICROCONTROLADORES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99F0F40A-761E-47BB-AE2F-FDD1A0D7336A}" type="par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C8C1962-BEF4-469B-ACD5-E83CFCF84F0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SIST. DE MTTO. PREVENTIVO, CORRECTIVO Y PRODUCTIVO</a:t>
          </a:r>
          <a:endParaRPr lang="es-ES" sz="800" baseline="0" dirty="0">
            <a:solidFill>
              <a:schemeClr val="tx1"/>
            </a:solidFill>
          </a:endParaRPr>
        </a:p>
      </dgm:t>
    </dgm:pt>
    <dgm:pt modelId="{5500FF39-3E3E-426D-96EF-6F36E23DFA7E}" type="parTrans" cxnId="{D96C00C5-131B-4348-9850-643EFBE935C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039F6D9-4492-4C74-B988-6050C55DECEE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DIGITALES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B09B5C5A-D049-4DF7-963C-16663191B564}" type="parTrans" cxnId="{483FA4B1-C1C6-410B-8E21-E4C8BBB2ED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B06F1FC-9356-49EA-8B6E-11F735DA6D8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COMUNICACIONES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F87E4A0C-F0E1-4780-BBAC-7405EFEFE365}" type="parTrans" cxnId="{39EA7507-BDDD-4BA6-9D95-EB57B01A008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BD11E537-F8F2-41C4-8EF2-B2961C96EFB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ELECTRÓNICOS DE POTENCIA</a:t>
          </a:r>
          <a:endParaRPr lang="es-ES" sz="800" baseline="0" dirty="0">
            <a:solidFill>
              <a:schemeClr val="tx1"/>
            </a:solidFill>
          </a:endParaRPr>
        </a:p>
      </dgm:t>
    </dgm:pt>
    <dgm:pt modelId="{0A095EAE-0089-4029-8F48-2970EBFE6E54}" type="parTrans" cxnId="{D6BCFDAC-F455-4C8A-B39F-309BFF4564F1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58465062-4F44-4725-B58A-16E8B7EBF34F}" type="sibTrans" cxnId="{D6BCFDAC-F455-4C8A-B39F-309BFF4564F1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C8871C4-1A56-49E6-9341-3A5993A270C0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INTERFASES Y PROGRAMAS (MICROCOMP.)</a:t>
          </a:r>
          <a:endParaRPr lang="es-ES" sz="800" baseline="0" dirty="0">
            <a:solidFill>
              <a:schemeClr val="tx1"/>
            </a:solidFill>
          </a:endParaRPr>
        </a:p>
      </dgm:t>
    </dgm:pt>
    <dgm:pt modelId="{86D44305-01CE-48DB-8ED1-0369923D9EFF}" type="par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5E7DC40-0E7D-47D7-BD1D-5F2012E3C65B}" type="sib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35C2DD6-BAF0-4716-9F26-D93115EC3A25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ROBÓTICA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C949EFFF-78B5-4AC4-BCB7-C3958B0C8CDE}" type="par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2ED640E-C9C8-4F53-8C42-C94D5183332D}" type="sib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97AB74E-2C5B-4CBB-A1D1-FA969E19E4E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DE INSTR. Y CONTROL</a:t>
          </a:r>
          <a:endParaRPr lang="es-ES" sz="800" baseline="0" dirty="0">
            <a:solidFill>
              <a:schemeClr val="tx1"/>
            </a:solidFill>
          </a:endParaRPr>
        </a:p>
      </dgm:t>
    </dgm:pt>
    <dgm:pt modelId="{4AE495B6-5411-4AA8-8764-57B47900AF44}" type="parTrans" cxnId="{0F33C07B-F454-4555-8FB8-71A729F271C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97603F6-9111-4F04-A055-78E94A3CCF37}" type="sibTrans" cxnId="{0F33C07B-F454-4555-8FB8-71A729F271C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26ABA43-08BB-41A9-A56A-5AB17C3EB15F}">
      <dgm:prSet custT="1"/>
      <dgm:spPr/>
      <dgm:t>
        <a:bodyPr/>
        <a:lstStyle/>
        <a:p>
          <a:r>
            <a:rPr lang="es-VE" sz="800" b="0" baseline="0" smtClean="0">
              <a:solidFill>
                <a:schemeClr val="tx1"/>
              </a:solidFill>
            </a:rPr>
            <a:t>TELECOMUNICACIONES</a:t>
          </a:r>
          <a:endParaRPr lang="es-ES" sz="800" b="0" baseline="0" dirty="0">
            <a:solidFill>
              <a:schemeClr val="tx1"/>
            </a:solidFill>
          </a:endParaRPr>
        </a:p>
      </dgm:t>
    </dgm:pt>
    <dgm:pt modelId="{949EECF5-6885-4481-BE6F-3E58B4E33F3F}" type="par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7914873-A71A-46AF-8792-0F2C6B3AFC2F}" type="sib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B4BC114-ADD3-4701-93EE-C245CE1825F7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TRANS. DE SEÑALES DE AUDIO Y VIDEO</a:t>
          </a:r>
          <a:endParaRPr lang="es-ES" sz="800" baseline="0" dirty="0">
            <a:solidFill>
              <a:schemeClr val="tx1"/>
            </a:solidFill>
          </a:endParaRPr>
        </a:p>
      </dgm:t>
    </dgm:pt>
    <dgm:pt modelId="{9909A7F6-95DD-4801-9FBC-504F787A0252}" type="par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BB835B4-1D95-48CF-87FF-B45B5199ACBB}" type="sib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ADB34C5-DD49-4E3B-AB26-6FA1E661E8AA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FIBRA ÓPTICA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5F2D1216-F933-49E2-AE8B-BACD291951AE}" type="par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437704A-E3D6-46A5-9E95-972270DB0D60}" type="sib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E029307-820C-4071-A4E3-46691980B1C9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ANTENAS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69775C6F-4F4C-4D8D-A3C2-BFB6CB456017}" type="par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5C868CF-F311-4E8F-9167-F3EE5C66AEE6}" type="sib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9E30E4C-7C47-46E3-978C-14A0E78B0F97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CONTROL LÓGICA DIFUSA</a:t>
          </a:r>
          <a:endParaRPr lang="es-ES" sz="800" baseline="0" dirty="0">
            <a:solidFill>
              <a:schemeClr val="tx1"/>
            </a:solidFill>
          </a:endParaRPr>
        </a:p>
      </dgm:t>
    </dgm:pt>
    <dgm:pt modelId="{5309A1BA-B759-4AB2-8D42-DFEE93914B6B}" type="parTrans" cxnId="{972D7E7E-CD52-44BF-8518-9CF5A09367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2F238C1-4D6E-4A0A-B0C5-FFC5427AC2EF}" type="sibTrans" cxnId="{972D7E7E-CD52-44BF-8518-9CF5A09367D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96F186D-920E-4FC5-8193-D4D9AE4D1EFB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DE CONTROL</a:t>
          </a:r>
          <a:endParaRPr lang="es-ES" sz="800" baseline="0" dirty="0">
            <a:solidFill>
              <a:schemeClr val="tx1"/>
            </a:solidFill>
          </a:endParaRPr>
        </a:p>
      </dgm:t>
    </dgm:pt>
    <dgm:pt modelId="{3E96AF76-955A-4F89-B1AF-C857F2B30D00}" type="parTrans" cxnId="{C0AB0934-0BA9-493B-AE4C-9D70C0EE3EC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91ED3E3-BE9B-4F22-BFE2-E1D4773594FC}" type="sibTrans" cxnId="{C0AB0934-0BA9-493B-AE4C-9D70C0EE3EC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FB2CDA2-80C6-44D2-9B3D-2FD2B424D9C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ROBÓTICA</a:t>
          </a:r>
          <a:endParaRPr lang="es-ES" sz="800" baseline="0" dirty="0">
            <a:solidFill>
              <a:schemeClr val="tx1"/>
            </a:solidFill>
          </a:endParaRPr>
        </a:p>
      </dgm:t>
    </dgm:pt>
    <dgm:pt modelId="{E69C449F-D3D2-4673-AA94-79EA1CF90D9A}" type="parTrans" cxnId="{B19BECD0-28B3-4898-84D0-A30FF1DE3D8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99557A1-2F50-41A6-997E-87406C45DB61}" type="sibTrans" cxnId="{B19BECD0-28B3-4898-84D0-A30FF1DE3D8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FAC0EE5-3E55-4A69-BB0E-CB7AFFA9B66D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TELEFONÍA CELULAR</a:t>
          </a:r>
          <a:endParaRPr lang="es-ES" sz="800" baseline="0" dirty="0">
            <a:solidFill>
              <a:schemeClr val="tx1"/>
            </a:solidFill>
          </a:endParaRPr>
        </a:p>
      </dgm:t>
    </dgm:pt>
    <dgm:pt modelId="{642EF00D-12FF-4A7C-96C9-602250A81B08}" type="parTrans" cxnId="{C959F6F2-62D9-47D2-88B6-D4D4793A121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B492A34-C82D-467A-8CDA-EA492BF04399}" type="sibTrans" cxnId="{C959F6F2-62D9-47D2-88B6-D4D4793A1217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8F3ECE4-B04B-4D0D-8FFE-544C7EA15CB3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GUÍA DE ONDAS DE TRANS. DE SEÑALES EN MICROONDAS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58AC058F-8DDC-4973-BD34-1CDA94529EE5}" type="parTrans" cxnId="{AC58215B-F2F1-42FA-B87D-F22947C51B8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A756878-1635-4F0C-9D25-F559A80FBAE9}" type="sibTrans" cxnId="{AC58215B-F2F1-42FA-B87D-F22947C51B83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BC4721F-4D07-4525-98E5-12932C4886AB}">
      <dgm:prSet custT="1"/>
      <dgm:spPr/>
      <dgm:t>
        <a:bodyPr/>
        <a:lstStyle/>
        <a:p>
          <a:r>
            <a:rPr lang="es-VE" sz="1000" dirty="0" smtClean="0">
              <a:solidFill>
                <a:schemeClr val="tx1"/>
              </a:solidFill>
            </a:rPr>
            <a:t>SEGURIDAD INDUSTRIAL</a:t>
          </a:r>
          <a:endParaRPr lang="es-VE" sz="1000" dirty="0">
            <a:solidFill>
              <a:schemeClr val="tx1"/>
            </a:solidFill>
          </a:endParaRPr>
        </a:p>
      </dgm:t>
    </dgm:pt>
    <dgm:pt modelId="{EE0C86B6-6D7F-48F2-AFD8-5775A4543988}" type="parTrans" cxnId="{9FDE8E20-3FC8-4E72-85D5-8A12C473524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483F4E8-1826-4B01-B0C0-9839D90446EE}" type="sibTrans" cxnId="{9FDE8E20-3FC8-4E72-85D5-8A12C4735242}">
      <dgm:prSet/>
      <dgm:spPr/>
      <dgm:t>
        <a:bodyPr/>
        <a:lstStyle/>
        <a:p>
          <a:endParaRPr lang="es-VE"/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ES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54079" custScaleY="99820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ES"/>
        </a:p>
      </dgm:t>
    </dgm:pt>
    <dgm:pt modelId="{55D89B50-A497-4619-866C-90B8857D3459}" type="pres">
      <dgm:prSet presAssocID="{78E0E884-44BC-47FB-BF56-FB6AC7A38B0A}" presName="Name37" presStyleLbl="parChTrans1D2" presStyleIdx="0" presStyleCnt="6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ES"/>
        </a:p>
      </dgm:t>
    </dgm:pt>
    <dgm:pt modelId="{8787648C-F94D-4AF7-BECA-A758DE561223}" type="pres">
      <dgm:prSet presAssocID="{8C262133-7EA4-486E-8DF6-14F672DF124B}" presName="rootText" presStyleLbl="node2" presStyleIdx="0" presStyleCnt="6" custScaleX="99519" custScaleY="60772" custLinFactNeighborX="-29178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6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ES"/>
        </a:p>
      </dgm:t>
    </dgm:pt>
    <dgm:pt modelId="{02185363-C286-4F99-91E9-9D114693BD3C}" type="pres">
      <dgm:prSet presAssocID="{D9CFB7BD-65D0-44DA-A669-5162B3F6DA6F}" presName="Name37" presStyleLbl="parChTrans1D3" presStyleIdx="0" presStyleCnt="28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ES"/>
        </a:p>
      </dgm:t>
    </dgm:pt>
    <dgm:pt modelId="{808363DB-D5BC-411F-BE7D-155BEB806DBB}" type="pres">
      <dgm:prSet presAssocID="{7FA46DD5-16B6-414E-A02E-DF9286CD0435}" presName="rootText" presStyleLbl="node3" presStyleIdx="0" presStyleCnt="28" custScaleX="95307" custScaleY="53604" custLinFactNeighborX="-6501" custLinFactNeighborY="3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28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ES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ES"/>
        </a:p>
      </dgm:t>
    </dgm:pt>
    <dgm:pt modelId="{8303009B-2A33-4182-A384-AC625DE85614}" type="pres">
      <dgm:prSet presAssocID="{3C338167-7732-4B02-8F6B-C569E210560B}" presName="Name37" presStyleLbl="parChTrans1D3" presStyleIdx="1" presStyleCnt="28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ES"/>
        </a:p>
      </dgm:t>
    </dgm:pt>
    <dgm:pt modelId="{09BC563B-2672-4387-9A96-32EBF4CC8B53}" type="pres">
      <dgm:prSet presAssocID="{F9EBB4B6-3901-463B-B987-3BECF54962B0}" presName="rootText" presStyleLbl="node3" presStyleIdx="1" presStyleCnt="28" custScaleX="95307" custScaleY="53604" custLinFactNeighborX="-6501" custLinFactNeighborY="-271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28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ES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ES"/>
        </a:p>
      </dgm:t>
    </dgm:pt>
    <dgm:pt modelId="{8B0A9F61-2D30-4B0A-B2D4-F58AE81583B3}" type="pres">
      <dgm:prSet presAssocID="{CA9DD852-1B92-4013-8796-699E4EFC24B2}" presName="Name37" presStyleLbl="parChTrans1D3" presStyleIdx="2" presStyleCnt="28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ES"/>
        </a:p>
      </dgm:t>
    </dgm:pt>
    <dgm:pt modelId="{739F3A67-5890-4DC2-AB50-739742FD917D}" type="pres">
      <dgm:prSet presAssocID="{47217040-3296-4E5F-9D66-98B006D2726F}" presName="rootText" presStyleLbl="node3" presStyleIdx="2" presStyleCnt="28" custScaleX="95307" custScaleY="53604" custLinFactNeighborX="-6501" custLinFactNeighborY="-567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28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ES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ES"/>
        </a:p>
      </dgm:t>
    </dgm:pt>
    <dgm:pt modelId="{22BEE78C-508E-4C42-8C51-C2225CBA9C20}" type="pres">
      <dgm:prSet presAssocID="{86D44305-01CE-48DB-8ED1-0369923D9EFF}" presName="Name37" presStyleLbl="parChTrans1D3" presStyleIdx="3" presStyleCnt="28"/>
      <dgm:spPr/>
      <dgm:t>
        <a:bodyPr/>
        <a:lstStyle/>
        <a:p>
          <a:endParaRPr lang="es-ES"/>
        </a:p>
      </dgm:t>
    </dgm:pt>
    <dgm:pt modelId="{12D60868-4B0C-4005-A9CC-1D9EA94A48B5}" type="pres">
      <dgm:prSet presAssocID="{1C8871C4-1A56-49E6-9341-3A5993A270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C1EE82C-9BB5-433E-BF24-1417A2B11C71}" type="pres">
      <dgm:prSet presAssocID="{1C8871C4-1A56-49E6-9341-3A5993A270C0}" presName="rootComposite" presStyleCnt="0"/>
      <dgm:spPr/>
      <dgm:t>
        <a:bodyPr/>
        <a:lstStyle/>
        <a:p>
          <a:endParaRPr lang="es-ES"/>
        </a:p>
      </dgm:t>
    </dgm:pt>
    <dgm:pt modelId="{2DD601D0-4F73-4348-940B-AF71B1895B07}" type="pres">
      <dgm:prSet presAssocID="{1C8871C4-1A56-49E6-9341-3A5993A270C0}" presName="rootText" presStyleLbl="node3" presStyleIdx="3" presStyleCnt="28" custScaleX="95307" custScaleY="53604" custLinFactNeighborX="-6501" custLinFactNeighborY="-864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EC8CD4-7D27-4B87-8051-9697DE894FD9}" type="pres">
      <dgm:prSet presAssocID="{1C8871C4-1A56-49E6-9341-3A5993A270C0}" presName="rootConnector" presStyleLbl="node3" presStyleIdx="3" presStyleCnt="28"/>
      <dgm:spPr/>
      <dgm:t>
        <a:bodyPr/>
        <a:lstStyle/>
        <a:p>
          <a:endParaRPr lang="es-ES"/>
        </a:p>
      </dgm:t>
    </dgm:pt>
    <dgm:pt modelId="{2C740622-7EBA-4B8E-B5F9-258D56560D35}" type="pres">
      <dgm:prSet presAssocID="{1C8871C4-1A56-49E6-9341-3A5993A270C0}" presName="hierChild4" presStyleCnt="0"/>
      <dgm:spPr/>
      <dgm:t>
        <a:bodyPr/>
        <a:lstStyle/>
        <a:p>
          <a:endParaRPr lang="es-ES"/>
        </a:p>
      </dgm:t>
    </dgm:pt>
    <dgm:pt modelId="{74288124-EC8E-4F04-A461-B1E5E3376AFB}" type="pres">
      <dgm:prSet presAssocID="{1C8871C4-1A56-49E6-9341-3A5993A270C0}" presName="hierChild5" presStyleCnt="0"/>
      <dgm:spPr/>
      <dgm:t>
        <a:bodyPr/>
        <a:lstStyle/>
        <a:p>
          <a:endParaRPr lang="es-ES"/>
        </a:p>
      </dgm:t>
    </dgm:pt>
    <dgm:pt modelId="{35323D3E-A967-4F06-9A03-408F3B24BDFA}" type="pres">
      <dgm:prSet presAssocID="{C949EFFF-78B5-4AC4-BCB7-C3958B0C8CDE}" presName="Name37" presStyleLbl="parChTrans1D3" presStyleIdx="4" presStyleCnt="28"/>
      <dgm:spPr/>
      <dgm:t>
        <a:bodyPr/>
        <a:lstStyle/>
        <a:p>
          <a:endParaRPr lang="es-ES"/>
        </a:p>
      </dgm:t>
    </dgm:pt>
    <dgm:pt modelId="{DBFF544A-01BA-4B40-9EC8-E535E28F0736}" type="pres">
      <dgm:prSet presAssocID="{335C2DD6-BAF0-4716-9F26-D93115EC3A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F2F3552-9340-4CBD-9E23-E187825CB0C8}" type="pres">
      <dgm:prSet presAssocID="{335C2DD6-BAF0-4716-9F26-D93115EC3A25}" presName="rootComposite" presStyleCnt="0"/>
      <dgm:spPr/>
      <dgm:t>
        <a:bodyPr/>
        <a:lstStyle/>
        <a:p>
          <a:endParaRPr lang="es-ES"/>
        </a:p>
      </dgm:t>
    </dgm:pt>
    <dgm:pt modelId="{8F795CF7-6C2E-4BD0-86E6-393D25BA0E5A}" type="pres">
      <dgm:prSet presAssocID="{335C2DD6-BAF0-4716-9F26-D93115EC3A25}" presName="rootText" presStyleLbl="node3" presStyleIdx="4" presStyleCnt="28" custScaleX="95307" custScaleY="53604" custLinFactY="-16038" custLinFactNeighborX="-650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5B6F9-4E20-4E66-841F-06284D30B622}" type="pres">
      <dgm:prSet presAssocID="{335C2DD6-BAF0-4716-9F26-D93115EC3A25}" presName="rootConnector" presStyleLbl="node3" presStyleIdx="4" presStyleCnt="28"/>
      <dgm:spPr/>
      <dgm:t>
        <a:bodyPr/>
        <a:lstStyle/>
        <a:p>
          <a:endParaRPr lang="es-ES"/>
        </a:p>
      </dgm:t>
    </dgm:pt>
    <dgm:pt modelId="{1DA292F6-0D6C-4ACD-9E79-5F45A22E9E11}" type="pres">
      <dgm:prSet presAssocID="{335C2DD6-BAF0-4716-9F26-D93115EC3A25}" presName="hierChild4" presStyleCnt="0"/>
      <dgm:spPr/>
      <dgm:t>
        <a:bodyPr/>
        <a:lstStyle/>
        <a:p>
          <a:endParaRPr lang="es-ES"/>
        </a:p>
      </dgm:t>
    </dgm:pt>
    <dgm:pt modelId="{34D4C41B-5CB4-4405-9FC9-15D65510335A}" type="pres">
      <dgm:prSet presAssocID="{335C2DD6-BAF0-4716-9F26-D93115EC3A25}" presName="hierChild5" presStyleCnt="0"/>
      <dgm:spPr/>
      <dgm:t>
        <a:bodyPr/>
        <a:lstStyle/>
        <a:p>
          <a:endParaRPr lang="es-ES"/>
        </a:p>
      </dgm:t>
    </dgm:pt>
    <dgm:pt modelId="{D6F8AABB-6654-4359-8F14-D3848D20BC1E}" type="pres">
      <dgm:prSet presAssocID="{4AE495B6-5411-4AA8-8764-57B47900AF44}" presName="Name37" presStyleLbl="parChTrans1D3" presStyleIdx="5" presStyleCnt="28"/>
      <dgm:spPr/>
      <dgm:t>
        <a:bodyPr/>
        <a:lstStyle/>
        <a:p>
          <a:endParaRPr lang="es-ES"/>
        </a:p>
      </dgm:t>
    </dgm:pt>
    <dgm:pt modelId="{7213019B-C45D-49D6-873A-8485E2454ED6}" type="pres">
      <dgm:prSet presAssocID="{297AB74E-2C5B-4CBB-A1D1-FA969E19E4E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49A24B8-841D-4593-85B2-8462B4951904}" type="pres">
      <dgm:prSet presAssocID="{297AB74E-2C5B-4CBB-A1D1-FA969E19E4E9}" presName="rootComposite" presStyleCnt="0"/>
      <dgm:spPr/>
      <dgm:t>
        <a:bodyPr/>
        <a:lstStyle/>
        <a:p>
          <a:endParaRPr lang="es-ES"/>
        </a:p>
      </dgm:t>
    </dgm:pt>
    <dgm:pt modelId="{51BC5C8C-A714-4097-9253-2F9FE796F8F3}" type="pres">
      <dgm:prSet presAssocID="{297AB74E-2C5B-4CBB-A1D1-FA969E19E4E9}" presName="rootText" presStyleLbl="node3" presStyleIdx="5" presStyleCnt="28" custScaleX="95307" custScaleY="53604" custLinFactY="-45675" custLinFactNeighborX="-650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409243E-6DD4-4204-B1EB-BA713069DFA0}" type="pres">
      <dgm:prSet presAssocID="{297AB74E-2C5B-4CBB-A1D1-FA969E19E4E9}" presName="rootConnector" presStyleLbl="node3" presStyleIdx="5" presStyleCnt="28"/>
      <dgm:spPr/>
      <dgm:t>
        <a:bodyPr/>
        <a:lstStyle/>
        <a:p>
          <a:endParaRPr lang="es-ES"/>
        </a:p>
      </dgm:t>
    </dgm:pt>
    <dgm:pt modelId="{E73EB05C-850D-4FC1-87EC-B3D4C0EC8B9A}" type="pres">
      <dgm:prSet presAssocID="{297AB74E-2C5B-4CBB-A1D1-FA969E19E4E9}" presName="hierChild4" presStyleCnt="0"/>
      <dgm:spPr/>
      <dgm:t>
        <a:bodyPr/>
        <a:lstStyle/>
        <a:p>
          <a:endParaRPr lang="es-ES"/>
        </a:p>
      </dgm:t>
    </dgm:pt>
    <dgm:pt modelId="{6794DE97-0A38-4974-8212-FEA31DCEE7AB}" type="pres">
      <dgm:prSet presAssocID="{297AB74E-2C5B-4CBB-A1D1-FA969E19E4E9}" presName="hierChild5" presStyleCnt="0"/>
      <dgm:spPr/>
      <dgm:t>
        <a:bodyPr/>
        <a:lstStyle/>
        <a:p>
          <a:endParaRPr lang="es-ES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ES"/>
        </a:p>
      </dgm:t>
    </dgm:pt>
    <dgm:pt modelId="{35AE3D1C-DCF9-4EF5-91B6-B7E61C7FC131}" type="pres">
      <dgm:prSet presAssocID="{FFF215A7-CBBA-4C9E-82C6-996C53AB50ED}" presName="Name37" presStyleLbl="parChTrans1D2" presStyleIdx="1" presStyleCnt="6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ES"/>
        </a:p>
      </dgm:t>
    </dgm:pt>
    <dgm:pt modelId="{A01756B7-9F13-48A2-8E4D-47B7E903EC85}" type="pres">
      <dgm:prSet presAssocID="{2F3A0A8B-9E50-456A-9BF6-F0722D8ACCE0}" presName="rootText" presStyleLbl="node2" presStyleIdx="1" presStyleCnt="6" custScaleX="82183" custScaleY="60634" custLinFactNeighborX="-4022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6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ES"/>
        </a:p>
      </dgm:t>
    </dgm:pt>
    <dgm:pt modelId="{5030EF24-BC2C-4279-BE65-29C42B39ABAB}" type="pres">
      <dgm:prSet presAssocID="{8CB98EB7-DAC1-4E26-8010-96C9A3DF9468}" presName="Name37" presStyleLbl="parChTrans1D3" presStyleIdx="6" presStyleCnt="28" custSzX="118401" custSzY="329824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ES"/>
        </a:p>
      </dgm:t>
    </dgm:pt>
    <dgm:pt modelId="{D5AEA2C1-DF56-4341-8A19-FBBC466921B8}" type="pres">
      <dgm:prSet presAssocID="{7D6AB61A-3A65-4008-A9D9-180A98347C3C}" presName="rootText" presStyleLbl="node3" presStyleIdx="6" presStyleCnt="28" custScaleX="71535" custScaleY="45794" custLinFactNeighborX="-3306" custLinFactNeighborY="9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6" presStyleCnt="28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ES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ES"/>
        </a:p>
      </dgm:t>
    </dgm:pt>
    <dgm:pt modelId="{7249C5D8-9F39-4597-A785-0179CA7B4E61}" type="pres">
      <dgm:prSet presAssocID="{0AA3C783-7A29-411C-AC6B-F4C8B15BE174}" presName="Name37" presStyleLbl="parChTrans1D3" presStyleIdx="7" presStyleCnt="28" custSzX="118401" custSzY="729103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ES"/>
        </a:p>
      </dgm:t>
    </dgm:pt>
    <dgm:pt modelId="{8DB75B0A-7BA9-44BD-B70A-2FEA2C6CA010}" type="pres">
      <dgm:prSet presAssocID="{75AC53AD-6916-4756-8D20-AB64114C45B5}" presName="rootText" presStyleLbl="node3" presStyleIdx="7" presStyleCnt="28" custScaleX="71535" custScaleY="45794" custLinFactNeighborX="-3306" custLinFactNeighborY="-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7" presStyleCnt="28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ES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ES"/>
        </a:p>
      </dgm:t>
    </dgm:pt>
    <dgm:pt modelId="{F43939D9-AD84-4C52-90E6-1FA02DEA7A38}" type="pres">
      <dgm:prSet presAssocID="{5A2CD79C-4B5D-4A05-9ACD-F7F7C5FD3321}" presName="Name37" presStyleLbl="parChTrans1D3" presStyleIdx="8" presStyleCnt="28" custSzX="118401" custSzY="1143388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ES"/>
        </a:p>
      </dgm:t>
    </dgm:pt>
    <dgm:pt modelId="{B40EE1E7-65E6-44DC-B876-4B6E58299796}" type="pres">
      <dgm:prSet presAssocID="{27EAF497-FC35-42FE-A8CE-2EFF60CCC7C4}" presName="rootText" presStyleLbl="node3" presStyleIdx="8" presStyleCnt="28" custScaleX="72645" custScaleY="38679" custLinFactNeighborX="-3306" custLinFactNeighborY="-2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8" presStyleCnt="28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ES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ES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ES"/>
        </a:p>
      </dgm:t>
    </dgm:pt>
    <dgm:pt modelId="{85688AB1-F2B6-4193-8107-0D20A1010CC1}" type="pres">
      <dgm:prSet presAssocID="{C53A54D6-176D-4B3C-A74C-06A6352FC659}" presName="Name37" presStyleLbl="parChTrans1D2" presStyleIdx="2" presStyleCnt="6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ES"/>
        </a:p>
      </dgm:t>
    </dgm:pt>
    <dgm:pt modelId="{496C4139-F7DE-4354-899B-9E3C7B946128}" type="pres">
      <dgm:prSet presAssocID="{AC07F691-7851-4102-BD00-F55630195997}" presName="rootText" presStyleLbl="node2" presStyleIdx="2" presStyleCnt="6" custScaleX="87315" custScaleY="60634" custLinFactNeighborX="-10640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6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ES"/>
        </a:p>
      </dgm:t>
    </dgm:pt>
    <dgm:pt modelId="{26305454-7F09-4154-A8B9-0FD86F0C51C1}" type="pres">
      <dgm:prSet presAssocID="{A20EDA59-3534-45BF-9F71-73F1A7145A32}" presName="Name37" presStyleLbl="parChTrans1D3" presStyleIdx="9" presStyleCnt="28" custSzX="153951" custSzY="290460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ES"/>
        </a:p>
      </dgm:t>
    </dgm:pt>
    <dgm:pt modelId="{BDCAEA94-2B87-4D82-82BE-3D1231BFB90A}" type="pres">
      <dgm:prSet presAssocID="{860B377B-DDC6-46BA-A680-0AB88E930629}" presName="rootText" presStyleLbl="node3" presStyleIdx="9" presStyleCnt="28" custScaleX="85531" custScaleY="46360" custLinFactNeighborX="-10895" custLinFactNeighborY="21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9" presStyleCnt="28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ES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ES"/>
        </a:p>
      </dgm:t>
    </dgm:pt>
    <dgm:pt modelId="{26645C4B-A06C-44CE-8693-EE3CC6EB087D}" type="pres">
      <dgm:prSet presAssocID="{13E5BBF8-8D71-4E0C-BB32-FACB6CD4671D}" presName="Name37" presStyleLbl="parChTrans1D3" presStyleIdx="10" presStyleCnt="28" custSzX="153951" custSzY="678686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ES"/>
        </a:p>
      </dgm:t>
    </dgm:pt>
    <dgm:pt modelId="{F63EDF41-03D6-4D33-AEAC-5DDB1A5DFFC2}" type="pres">
      <dgm:prSet presAssocID="{98E6CFDC-7FB9-4F8B-91EB-481A9628DE91}" presName="rootText" presStyleLbl="node3" presStyleIdx="10" presStyleCnt="28" custScaleX="85863" custScaleY="68115" custLinFactNeighborX="-10895" custLinFactNeighborY="91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0" presStyleCnt="28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ES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ES"/>
        </a:p>
      </dgm:t>
    </dgm:pt>
    <dgm:pt modelId="{11BBBE79-77DC-49FB-A26E-1DCF665E1FE7}" type="pres">
      <dgm:prSet presAssocID="{38B1CEF8-1497-4525-9DC5-94C429AE9828}" presName="Name37" presStyleLbl="parChTrans1D3" presStyleIdx="11" presStyleCnt="28" custSzX="153951" custSzY="1077807"/>
      <dgm:spPr/>
      <dgm:t>
        <a:bodyPr/>
        <a:lstStyle/>
        <a:p>
          <a:endParaRPr lang="es-ES"/>
        </a:p>
      </dgm:t>
    </dgm:pt>
    <dgm:pt modelId="{7D4FDC18-31B6-4CD6-A9BE-00EB606EFBE0}" type="pres">
      <dgm:prSet presAssocID="{A193E7F6-50EE-4395-96D0-486238DC7F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2A820AEF-956C-408A-B206-2DB7DA668DC2}" type="pres">
      <dgm:prSet presAssocID="{A193E7F6-50EE-4395-96D0-486238DC7F61}" presName="rootComposite" presStyleCnt="0"/>
      <dgm:spPr/>
      <dgm:t>
        <a:bodyPr/>
        <a:lstStyle/>
        <a:p>
          <a:endParaRPr lang="es-ES"/>
        </a:p>
      </dgm:t>
    </dgm:pt>
    <dgm:pt modelId="{6D56C1AA-C6AD-4398-B3B8-766E8416BD12}" type="pres">
      <dgm:prSet presAssocID="{A193E7F6-50EE-4395-96D0-486238DC7F61}" presName="rootText" presStyleLbl="node3" presStyleIdx="11" presStyleCnt="28" custScaleX="88848" custScaleY="52431" custLinFactNeighborX="-10895" custLinFactNeighborY="-4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A3A4AD-3246-4BA5-9B30-E2CC47BB3B48}" type="pres">
      <dgm:prSet presAssocID="{A193E7F6-50EE-4395-96D0-486238DC7F61}" presName="rootConnector" presStyleLbl="node3" presStyleIdx="11" presStyleCnt="28"/>
      <dgm:spPr/>
      <dgm:t>
        <a:bodyPr/>
        <a:lstStyle/>
        <a:p>
          <a:endParaRPr lang="es-ES"/>
        </a:p>
      </dgm:t>
    </dgm:pt>
    <dgm:pt modelId="{A8D1A6C2-0B15-4009-B74F-8CEBCCA0DF0B}" type="pres">
      <dgm:prSet presAssocID="{A193E7F6-50EE-4395-96D0-486238DC7F61}" presName="hierChild4" presStyleCnt="0"/>
      <dgm:spPr/>
      <dgm:t>
        <a:bodyPr/>
        <a:lstStyle/>
        <a:p>
          <a:endParaRPr lang="es-ES"/>
        </a:p>
      </dgm:t>
    </dgm:pt>
    <dgm:pt modelId="{3E00A047-FCD9-48F6-96A6-CF84C02B9177}" type="pres">
      <dgm:prSet presAssocID="{A193E7F6-50EE-4395-96D0-486238DC7F61}" presName="hierChild5" presStyleCnt="0"/>
      <dgm:spPr/>
      <dgm:t>
        <a:bodyPr/>
        <a:lstStyle/>
        <a:p>
          <a:endParaRPr lang="es-ES"/>
        </a:p>
      </dgm:t>
    </dgm:pt>
    <dgm:pt modelId="{7AD4270A-34EC-4927-96E9-AE3C75CE5F8C}" type="pres">
      <dgm:prSet presAssocID="{5309A1BA-B759-4AB2-8D42-DFEE93914B6B}" presName="Name37" presStyleLbl="parChTrans1D3" presStyleIdx="12" presStyleCnt="28" custSzX="153951" custSzY="1077807"/>
      <dgm:spPr/>
      <dgm:t>
        <a:bodyPr/>
        <a:lstStyle/>
        <a:p>
          <a:endParaRPr lang="es-ES"/>
        </a:p>
      </dgm:t>
    </dgm:pt>
    <dgm:pt modelId="{83294793-36AC-492B-8006-F8F39753CC2C}" type="pres">
      <dgm:prSet presAssocID="{69E30E4C-7C47-46E3-978C-14A0E78B0F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1ABE136-5427-4FCC-8723-FD6469C4ABD6}" type="pres">
      <dgm:prSet presAssocID="{69E30E4C-7C47-46E3-978C-14A0E78B0F97}" presName="rootComposite" presStyleCnt="0"/>
      <dgm:spPr/>
      <dgm:t>
        <a:bodyPr/>
        <a:lstStyle/>
        <a:p>
          <a:endParaRPr lang="es-VE"/>
        </a:p>
      </dgm:t>
    </dgm:pt>
    <dgm:pt modelId="{A49D8DFA-2AE6-4A6C-B7D3-18538AE721F0}" type="pres">
      <dgm:prSet presAssocID="{69E30E4C-7C47-46E3-978C-14A0E78B0F97}" presName="rootText" presStyleLbl="node3" presStyleIdx="12" presStyleCnt="28" custScaleX="88848" custScaleY="50419" custLinFactNeighborX="-10895" custLinFactNeighborY="-4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9A4B92-786A-44A0-9BD3-22D6FE664B37}" type="pres">
      <dgm:prSet presAssocID="{69E30E4C-7C47-46E3-978C-14A0E78B0F97}" presName="rootConnector" presStyleLbl="node3" presStyleIdx="12" presStyleCnt="28"/>
      <dgm:spPr/>
      <dgm:t>
        <a:bodyPr/>
        <a:lstStyle/>
        <a:p>
          <a:endParaRPr lang="es-ES"/>
        </a:p>
      </dgm:t>
    </dgm:pt>
    <dgm:pt modelId="{A25664B7-FF24-4EFE-BBF8-97D792DE002D}" type="pres">
      <dgm:prSet presAssocID="{69E30E4C-7C47-46E3-978C-14A0E78B0F97}" presName="hierChild4" presStyleCnt="0"/>
      <dgm:spPr/>
      <dgm:t>
        <a:bodyPr/>
        <a:lstStyle/>
        <a:p>
          <a:endParaRPr lang="es-VE"/>
        </a:p>
      </dgm:t>
    </dgm:pt>
    <dgm:pt modelId="{1E964D53-8F45-4ACF-9320-8996CEBD3A47}" type="pres">
      <dgm:prSet presAssocID="{69E30E4C-7C47-46E3-978C-14A0E78B0F97}" presName="hierChild5" presStyleCnt="0"/>
      <dgm:spPr/>
      <dgm:t>
        <a:bodyPr/>
        <a:lstStyle/>
        <a:p>
          <a:endParaRPr lang="es-VE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ES"/>
        </a:p>
      </dgm:t>
    </dgm:pt>
    <dgm:pt modelId="{C670F2ED-B934-4B5B-A400-6AA0487C049C}" type="pres">
      <dgm:prSet presAssocID="{A5F352CD-4DFD-4FB4-9BD6-5593A78C48EE}" presName="Name37" presStyleLbl="parChTrans1D2" presStyleIdx="3" presStyleCnt="6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ES"/>
        </a:p>
      </dgm:t>
    </dgm:pt>
    <dgm:pt modelId="{AE14900D-197C-4F0C-82CF-0082FC8B125D}" type="pres">
      <dgm:prSet presAssocID="{A9724A01-07E4-456B-9643-F3C165073CF1}" presName="rootText" presStyleLbl="node2" presStyleIdx="3" presStyleCnt="6" custScaleX="106690" custScaleY="54320" custLinFactNeighborX="-14621" custLinFactNeighborY="27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6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ES"/>
        </a:p>
      </dgm:t>
    </dgm:pt>
    <dgm:pt modelId="{7B5AD9BD-F263-49A5-ACD2-54E699680082}" type="pres">
      <dgm:prSet presAssocID="{197569C8-D3DD-4B4D-9711-C4E3482D4805}" presName="Name37" presStyleLbl="parChTrans1D3" presStyleIdx="13" presStyleCnt="28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ES"/>
        </a:p>
      </dgm:t>
    </dgm:pt>
    <dgm:pt modelId="{3CBF43E2-6E38-4478-8099-927ECE96FB31}" type="pres">
      <dgm:prSet presAssocID="{02BE79F4-19B2-4379-AFEC-BABE4FFA0CA9}" presName="rootText" presStyleLbl="node3" presStyleIdx="13" presStyleCnt="28" custScaleX="82709" custScaleY="55782" custLinFactNeighborX="-19390" custLinFactNeighborY="13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13" presStyleCnt="28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ES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ES"/>
        </a:p>
      </dgm:t>
    </dgm:pt>
    <dgm:pt modelId="{6AEF0BC2-D93C-4A56-8E14-C9FE8483FA0C}" type="pres">
      <dgm:prSet presAssocID="{4B08358E-362D-421C-BAB9-F01609B2C6B0}" presName="Name37" presStyleLbl="parChTrans1D3" presStyleIdx="14" presStyleCnt="28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ES"/>
        </a:p>
      </dgm:t>
    </dgm:pt>
    <dgm:pt modelId="{5FC59908-8B24-4C11-80BD-8F833FD80F86}" type="pres">
      <dgm:prSet presAssocID="{D495618B-31F6-4923-97DD-C1EE7E159753}" presName="rootText" presStyleLbl="node3" presStyleIdx="14" presStyleCnt="28" custScaleX="88129" custScaleY="49420" custLinFactNeighborX="-19390" custLinFactNeighborY="14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14" presStyleCnt="28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ES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ES"/>
        </a:p>
      </dgm:t>
    </dgm:pt>
    <dgm:pt modelId="{70BECF15-118F-4D64-873E-3B24F26C87DB}" type="pres">
      <dgm:prSet presAssocID="{99F0F40A-761E-47BB-AE2F-FDD1A0D7336A}" presName="Name37" presStyleLbl="parChTrans1D3" presStyleIdx="15" presStyleCnt="28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ES"/>
        </a:p>
      </dgm:t>
    </dgm:pt>
    <dgm:pt modelId="{AEC36508-AC9E-4613-9215-9B811EB938C5}" type="pres">
      <dgm:prSet presAssocID="{AC7221A4-F1E7-483E-9F21-64102C8AF0FB}" presName="rootText" presStyleLbl="node3" presStyleIdx="15" presStyleCnt="28" custScaleX="88129" custScaleY="57072" custLinFactNeighborX="-19390" custLinFactNeighborY="-157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15" presStyleCnt="28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ES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ES"/>
        </a:p>
      </dgm:t>
    </dgm:pt>
    <dgm:pt modelId="{1BD6A44B-7671-4F4C-9B50-2EAFF93924D8}" type="pres">
      <dgm:prSet presAssocID="{3E96AF76-955A-4F89-B1AF-C857F2B30D00}" presName="Name37" presStyleLbl="parChTrans1D3" presStyleIdx="16" presStyleCnt="28"/>
      <dgm:spPr/>
      <dgm:t>
        <a:bodyPr/>
        <a:lstStyle/>
        <a:p>
          <a:endParaRPr lang="es-ES"/>
        </a:p>
      </dgm:t>
    </dgm:pt>
    <dgm:pt modelId="{55582A6E-29AD-4DEB-9D6C-95CE9E2D2891}" type="pres">
      <dgm:prSet presAssocID="{096F186D-920E-4FC5-8193-D4D9AE4D1E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AB8F6981-1003-4829-A1FE-22B97B99932A}" type="pres">
      <dgm:prSet presAssocID="{096F186D-920E-4FC5-8193-D4D9AE4D1EFB}" presName="rootComposite" presStyleCnt="0"/>
      <dgm:spPr/>
      <dgm:t>
        <a:bodyPr/>
        <a:lstStyle/>
        <a:p>
          <a:endParaRPr lang="es-VE"/>
        </a:p>
      </dgm:t>
    </dgm:pt>
    <dgm:pt modelId="{F71BB6D9-211D-43F1-9CB8-9DB66967391F}" type="pres">
      <dgm:prSet presAssocID="{096F186D-920E-4FC5-8193-D4D9AE4D1EFB}" presName="rootText" presStyleLbl="node3" presStyleIdx="16" presStyleCnt="28" custScaleX="88129" custScaleY="57072" custLinFactNeighborX="-19390" custLinFactNeighborY="-381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9B7990-C1C7-411C-A2CA-6632DCF9BC46}" type="pres">
      <dgm:prSet presAssocID="{096F186D-920E-4FC5-8193-D4D9AE4D1EFB}" presName="rootConnector" presStyleLbl="node3" presStyleIdx="16" presStyleCnt="28"/>
      <dgm:spPr/>
      <dgm:t>
        <a:bodyPr/>
        <a:lstStyle/>
        <a:p>
          <a:endParaRPr lang="es-ES"/>
        </a:p>
      </dgm:t>
    </dgm:pt>
    <dgm:pt modelId="{7F174D4A-7E24-4A13-94C0-4FF1C2C10A4B}" type="pres">
      <dgm:prSet presAssocID="{096F186D-920E-4FC5-8193-D4D9AE4D1EFB}" presName="hierChild4" presStyleCnt="0"/>
      <dgm:spPr/>
      <dgm:t>
        <a:bodyPr/>
        <a:lstStyle/>
        <a:p>
          <a:endParaRPr lang="es-VE"/>
        </a:p>
      </dgm:t>
    </dgm:pt>
    <dgm:pt modelId="{6DB37F18-1A49-4A21-8EC4-D901529ADE26}" type="pres">
      <dgm:prSet presAssocID="{096F186D-920E-4FC5-8193-D4D9AE4D1EFB}" presName="hierChild5" presStyleCnt="0"/>
      <dgm:spPr/>
      <dgm:t>
        <a:bodyPr/>
        <a:lstStyle/>
        <a:p>
          <a:endParaRPr lang="es-VE"/>
        </a:p>
      </dgm:t>
    </dgm:pt>
    <dgm:pt modelId="{F935F9F0-9981-48BA-B4ED-27EEFD086983}" type="pres">
      <dgm:prSet presAssocID="{E69C449F-D3D2-4673-AA94-79EA1CF90D9A}" presName="Name37" presStyleLbl="parChTrans1D3" presStyleIdx="17" presStyleCnt="28"/>
      <dgm:spPr/>
      <dgm:t>
        <a:bodyPr/>
        <a:lstStyle/>
        <a:p>
          <a:endParaRPr lang="es-ES"/>
        </a:p>
      </dgm:t>
    </dgm:pt>
    <dgm:pt modelId="{A68C1FB7-1022-4A8D-AD65-8BD622B1E36A}" type="pres">
      <dgm:prSet presAssocID="{AFB2CDA2-80C6-44D2-9B3D-2FD2B424D9C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2C2D8E8A-AB51-4E03-9A54-6C195F5A2A91}" type="pres">
      <dgm:prSet presAssocID="{AFB2CDA2-80C6-44D2-9B3D-2FD2B424D9C3}" presName="rootComposite" presStyleCnt="0"/>
      <dgm:spPr/>
      <dgm:t>
        <a:bodyPr/>
        <a:lstStyle/>
        <a:p>
          <a:endParaRPr lang="es-VE"/>
        </a:p>
      </dgm:t>
    </dgm:pt>
    <dgm:pt modelId="{1269813D-854B-4CBF-BD13-BD78C3CDACEB}" type="pres">
      <dgm:prSet presAssocID="{AFB2CDA2-80C6-44D2-9B3D-2FD2B424D9C3}" presName="rootText" presStyleLbl="node3" presStyleIdx="17" presStyleCnt="28" custScaleX="88129" custScaleY="57072" custLinFactNeighborX="-19390" custLinFactNeighborY="-556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AE0544-7581-4ADA-9972-AD7E99CACC10}" type="pres">
      <dgm:prSet presAssocID="{AFB2CDA2-80C6-44D2-9B3D-2FD2B424D9C3}" presName="rootConnector" presStyleLbl="node3" presStyleIdx="17" presStyleCnt="28"/>
      <dgm:spPr/>
      <dgm:t>
        <a:bodyPr/>
        <a:lstStyle/>
        <a:p>
          <a:endParaRPr lang="es-ES"/>
        </a:p>
      </dgm:t>
    </dgm:pt>
    <dgm:pt modelId="{362A7060-2366-463F-92A5-02674F46E7C5}" type="pres">
      <dgm:prSet presAssocID="{AFB2CDA2-80C6-44D2-9B3D-2FD2B424D9C3}" presName="hierChild4" presStyleCnt="0"/>
      <dgm:spPr/>
      <dgm:t>
        <a:bodyPr/>
        <a:lstStyle/>
        <a:p>
          <a:endParaRPr lang="es-VE"/>
        </a:p>
      </dgm:t>
    </dgm:pt>
    <dgm:pt modelId="{E72301E8-E8FA-47BB-8A80-160E9F06815F}" type="pres">
      <dgm:prSet presAssocID="{AFB2CDA2-80C6-44D2-9B3D-2FD2B424D9C3}" presName="hierChild5" presStyleCnt="0"/>
      <dgm:spPr/>
      <dgm:t>
        <a:bodyPr/>
        <a:lstStyle/>
        <a:p>
          <a:endParaRPr lang="es-VE"/>
        </a:p>
      </dgm:t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ES"/>
        </a:p>
      </dgm:t>
    </dgm:pt>
    <dgm:pt modelId="{55D9065C-CA49-4D42-B85D-714F93680BDA}" type="pres">
      <dgm:prSet presAssocID="{457EB344-2AB3-42B0-A00B-5CF2046E03AC}" presName="Name37" presStyleLbl="parChTrans1D2" presStyleIdx="4" presStyleCnt="6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ES"/>
        </a:p>
      </dgm:t>
    </dgm:pt>
    <dgm:pt modelId="{500D7810-8E7E-43C3-897D-41356266EDBA}" type="pres">
      <dgm:prSet presAssocID="{0456CE44-5B31-4A25-BB40-E6E087124AC2}" presName="rootText" presStyleLbl="node2" presStyleIdx="4" presStyleCnt="6" custScaleX="75553" custScaleY="59186" custLinFactNeighborX="75633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4" presStyleCnt="6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ES"/>
        </a:p>
      </dgm:t>
    </dgm:pt>
    <dgm:pt modelId="{F858AF38-6B1F-4341-927A-8D39409E0DB1}" type="pres">
      <dgm:prSet presAssocID="{5500FF39-3E3E-426D-96EF-6F36E23DFA7E}" presName="Name37" presStyleLbl="parChTrans1D3" presStyleIdx="18" presStyleCnt="28" custSzX="176270" custSzY="297133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ES"/>
        </a:p>
      </dgm:t>
    </dgm:pt>
    <dgm:pt modelId="{56AE3C5E-E7D7-4954-916E-00C39F2BF84C}" type="pres">
      <dgm:prSet presAssocID="{4C8C1962-BEF4-469B-ACD5-E83CFCF84F03}" presName="rootText" presStyleLbl="node3" presStyleIdx="18" presStyleCnt="28" custScaleX="78155" custScaleY="68102" custLinFactNeighborX="76920" custLinFactNeighborY="-106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18" presStyleCnt="28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ES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ES"/>
        </a:p>
      </dgm:t>
    </dgm:pt>
    <dgm:pt modelId="{FB65F238-9014-464E-B154-5667F9B97E7B}" type="pres">
      <dgm:prSet presAssocID="{B09B5C5A-D049-4DF7-963C-16663191B564}" presName="Name37" presStyleLbl="parChTrans1D3" presStyleIdx="19" presStyleCnt="28" custSzX="176270" custSzY="674249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ES"/>
        </a:p>
      </dgm:t>
    </dgm:pt>
    <dgm:pt modelId="{DBCA2203-E712-4CDA-929D-6D85693A1DCB}" type="pres">
      <dgm:prSet presAssocID="{1039F6D9-4492-4C74-B988-6050C55DECEE}" presName="rootText" presStyleLbl="node3" presStyleIdx="19" presStyleCnt="28" custScaleX="78155" custScaleY="68102" custLinFactNeighborX="76920" custLinFactNeighborY="-410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19" presStyleCnt="28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ES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ES"/>
        </a:p>
      </dgm:t>
    </dgm:pt>
    <dgm:pt modelId="{EBAAD9FA-8448-4C91-946B-146656E6F5D9}" type="pres">
      <dgm:prSet presAssocID="{F87E4A0C-F0E1-4780-BBAC-7405EFEFE365}" presName="Name37" presStyleLbl="parChTrans1D3" presStyleIdx="20" presStyleCnt="28" custSzX="176270" custSzY="1072466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ES"/>
        </a:p>
      </dgm:t>
    </dgm:pt>
    <dgm:pt modelId="{61371ABF-0F59-4F33-BB88-090A359AC9D2}" type="pres">
      <dgm:prSet presAssocID="{1B06F1FC-9356-49EA-8B6E-11F735DA6D8B}" presName="rootText" presStyleLbl="node3" presStyleIdx="20" presStyleCnt="28" custScaleX="78155" custScaleY="68102" custLinFactNeighborX="76920" custLinFactNeighborY="-684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20" presStyleCnt="28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ES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ES"/>
        </a:p>
      </dgm:t>
    </dgm:pt>
    <dgm:pt modelId="{AFEBEC94-E7EA-4B76-A021-1D5E3D3EB125}" type="pres">
      <dgm:prSet presAssocID="{0A095EAE-0089-4029-8F48-2970EBFE6E54}" presName="Name37" presStyleLbl="parChTrans1D3" presStyleIdx="21" presStyleCnt="28" custSzX="176270" custSzY="1470683"/>
      <dgm:spPr/>
      <dgm:t>
        <a:bodyPr/>
        <a:lstStyle/>
        <a:p>
          <a:endParaRPr lang="es-ES"/>
        </a:p>
      </dgm:t>
    </dgm:pt>
    <dgm:pt modelId="{596C8697-B8C7-4B48-8FBC-26E42026B771}" type="pres">
      <dgm:prSet presAssocID="{BD11E537-F8F2-41C4-8EF2-B2961C96E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C6FA530-DF21-4EBB-AEA3-AE3C5022E4D3}" type="pres">
      <dgm:prSet presAssocID="{BD11E537-F8F2-41C4-8EF2-B2961C96EFB5}" presName="rootComposite" presStyleCnt="0"/>
      <dgm:spPr/>
      <dgm:t>
        <a:bodyPr/>
        <a:lstStyle/>
        <a:p>
          <a:endParaRPr lang="es-ES"/>
        </a:p>
      </dgm:t>
    </dgm:pt>
    <dgm:pt modelId="{6D997151-A51B-486F-980C-B06D3875918C}" type="pres">
      <dgm:prSet presAssocID="{BD11E537-F8F2-41C4-8EF2-B2961C96EFB5}" presName="rootText" presStyleLbl="node3" presStyleIdx="21" presStyleCnt="28" custScaleX="78155" custScaleY="68102" custLinFactNeighborX="76920" custLinFactNeighborY="-95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2A4F4-27EE-4E6A-8D16-B3993638AFE1}" type="pres">
      <dgm:prSet presAssocID="{BD11E537-F8F2-41C4-8EF2-B2961C96EFB5}" presName="rootConnector" presStyleLbl="node3" presStyleIdx="21" presStyleCnt="28"/>
      <dgm:spPr/>
      <dgm:t>
        <a:bodyPr/>
        <a:lstStyle/>
        <a:p>
          <a:endParaRPr lang="es-ES"/>
        </a:p>
      </dgm:t>
    </dgm:pt>
    <dgm:pt modelId="{A1725BCB-2B54-4ACE-89C6-38E40CCB6FF8}" type="pres">
      <dgm:prSet presAssocID="{BD11E537-F8F2-41C4-8EF2-B2961C96EFB5}" presName="hierChild4" presStyleCnt="0"/>
      <dgm:spPr/>
      <dgm:t>
        <a:bodyPr/>
        <a:lstStyle/>
        <a:p>
          <a:endParaRPr lang="es-ES"/>
        </a:p>
      </dgm:t>
    </dgm:pt>
    <dgm:pt modelId="{5CDACD06-7B0A-47C8-8E1F-58DF0B66940A}" type="pres">
      <dgm:prSet presAssocID="{BD11E537-F8F2-41C4-8EF2-B2961C96EFB5}" presName="hierChild5" presStyleCnt="0"/>
      <dgm:spPr/>
      <dgm:t>
        <a:bodyPr/>
        <a:lstStyle/>
        <a:p>
          <a:endParaRPr lang="es-ES"/>
        </a:p>
      </dgm:t>
    </dgm:pt>
    <dgm:pt modelId="{07836511-DE15-47BB-9AC7-F58A395E8EBD}" type="pres">
      <dgm:prSet presAssocID="{EE0C86B6-6D7F-48F2-AFD8-5775A4543988}" presName="Name37" presStyleLbl="parChTrans1D3" presStyleIdx="22" presStyleCnt="28" custSzX="176270" custSzY="1470683"/>
      <dgm:spPr/>
      <dgm:t>
        <a:bodyPr/>
        <a:lstStyle/>
        <a:p>
          <a:endParaRPr lang="es-VE"/>
        </a:p>
      </dgm:t>
    </dgm:pt>
    <dgm:pt modelId="{93718A07-B653-45D0-B7E9-0C6EE5DD24E4}" type="pres">
      <dgm:prSet presAssocID="{0BC4721F-4D07-4525-98E5-12932C4886AB}" presName="hierRoot2" presStyleCnt="0">
        <dgm:presLayoutVars>
          <dgm:hierBranch val="init"/>
        </dgm:presLayoutVars>
      </dgm:prSet>
      <dgm:spPr/>
    </dgm:pt>
    <dgm:pt modelId="{670C9B32-667D-4A7D-9D45-D7D595809416}" type="pres">
      <dgm:prSet presAssocID="{0BC4721F-4D07-4525-98E5-12932C4886AB}" presName="rootComposite" presStyleCnt="0"/>
      <dgm:spPr/>
    </dgm:pt>
    <dgm:pt modelId="{03BE1AFC-332E-4B35-9E71-FDB6A3C9EB2D}" type="pres">
      <dgm:prSet presAssocID="{0BC4721F-4D07-4525-98E5-12932C4886AB}" presName="rootText" presStyleLbl="node3" presStyleIdx="22" presStyleCnt="28" custScaleX="78155" custScaleY="68102" custLinFactY="-11697" custLinFactNeighborX="78757" custLinFactNeighborY="-100000">
        <dgm:presLayoutVars>
          <dgm:chPref val="3"/>
        </dgm:presLayoutVars>
      </dgm:prSet>
      <dgm:spPr/>
    </dgm:pt>
    <dgm:pt modelId="{52348D16-D304-4866-B8A2-738FA8C0C1C8}" type="pres">
      <dgm:prSet presAssocID="{0BC4721F-4D07-4525-98E5-12932C4886AB}" presName="rootConnector" presStyleLbl="node3" presStyleIdx="22" presStyleCnt="28"/>
      <dgm:spPr/>
    </dgm:pt>
    <dgm:pt modelId="{6B7C389F-2A5E-4202-ACA1-D642BB68BC26}" type="pres">
      <dgm:prSet presAssocID="{0BC4721F-4D07-4525-98E5-12932C4886AB}" presName="hierChild4" presStyleCnt="0"/>
      <dgm:spPr/>
    </dgm:pt>
    <dgm:pt modelId="{7D1D02AC-F1FB-448C-A6A0-9729308ACE11}" type="pres">
      <dgm:prSet presAssocID="{0BC4721F-4D07-4525-98E5-12932C4886AB}" presName="hierChild5" presStyleCnt="0"/>
      <dgm:spPr/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ES"/>
        </a:p>
      </dgm:t>
    </dgm:pt>
    <dgm:pt modelId="{E4491A6F-57E2-4E98-908E-608E92BF625F}" type="pres">
      <dgm:prSet presAssocID="{949EECF5-6885-4481-BE6F-3E58B4E33F3F}" presName="Name37" presStyleLbl="parChTrans1D2" presStyleIdx="5" presStyleCnt="6"/>
      <dgm:spPr/>
      <dgm:t>
        <a:bodyPr/>
        <a:lstStyle/>
        <a:p>
          <a:endParaRPr lang="es-ES"/>
        </a:p>
      </dgm:t>
    </dgm:pt>
    <dgm:pt modelId="{027E116C-33F2-401E-96F4-D71F477AE1B7}" type="pres">
      <dgm:prSet presAssocID="{626ABA43-08BB-41A9-A56A-5AB17C3EB1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9868CF4-D46C-4FB5-9420-CBC308FB5A64}" type="pres">
      <dgm:prSet presAssocID="{626ABA43-08BB-41A9-A56A-5AB17C3EB15F}" presName="rootComposite" presStyleCnt="0"/>
      <dgm:spPr/>
      <dgm:t>
        <a:bodyPr/>
        <a:lstStyle/>
        <a:p>
          <a:endParaRPr lang="es-VE"/>
        </a:p>
      </dgm:t>
    </dgm:pt>
    <dgm:pt modelId="{8F4192E3-CA0B-41C1-B9C3-B74B70501C66}" type="pres">
      <dgm:prSet presAssocID="{626ABA43-08BB-41A9-A56A-5AB17C3EB15F}" presName="rootText" presStyleLbl="node2" presStyleIdx="5" presStyleCnt="6" custScaleX="83222" custScaleY="60683" custLinFactX="-22346" custLinFactNeighborX="-100000" custLinFactNeighborY="36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EA80F2-09B0-43EE-A575-1B21B900E21F}" type="pres">
      <dgm:prSet presAssocID="{626ABA43-08BB-41A9-A56A-5AB17C3EB15F}" presName="rootConnector" presStyleLbl="node2" presStyleIdx="5" presStyleCnt="6"/>
      <dgm:spPr/>
      <dgm:t>
        <a:bodyPr/>
        <a:lstStyle/>
        <a:p>
          <a:endParaRPr lang="es-ES"/>
        </a:p>
      </dgm:t>
    </dgm:pt>
    <dgm:pt modelId="{BE408CFA-5AC5-4391-B46A-BA929955480E}" type="pres">
      <dgm:prSet presAssocID="{626ABA43-08BB-41A9-A56A-5AB17C3EB15F}" presName="hierChild4" presStyleCnt="0"/>
      <dgm:spPr/>
      <dgm:t>
        <a:bodyPr/>
        <a:lstStyle/>
        <a:p>
          <a:endParaRPr lang="es-VE"/>
        </a:p>
      </dgm:t>
    </dgm:pt>
    <dgm:pt modelId="{DB4EC528-D32B-4736-B293-4C65A85901BB}" type="pres">
      <dgm:prSet presAssocID="{9909A7F6-95DD-4801-9FBC-504F787A0252}" presName="Name37" presStyleLbl="parChTrans1D3" presStyleIdx="23" presStyleCnt="28"/>
      <dgm:spPr/>
      <dgm:t>
        <a:bodyPr/>
        <a:lstStyle/>
        <a:p>
          <a:endParaRPr lang="es-ES"/>
        </a:p>
      </dgm:t>
    </dgm:pt>
    <dgm:pt modelId="{0837EF41-CDF7-4114-B50E-B92F817A1735}" type="pres">
      <dgm:prSet presAssocID="{8B4BC114-ADD3-4701-93EE-C245CE1825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F9FC227-CE9B-469F-AD3D-95BFAE5123D9}" type="pres">
      <dgm:prSet presAssocID="{8B4BC114-ADD3-4701-93EE-C245CE1825F7}" presName="rootComposite" presStyleCnt="0"/>
      <dgm:spPr/>
      <dgm:t>
        <a:bodyPr/>
        <a:lstStyle/>
        <a:p>
          <a:endParaRPr lang="es-VE"/>
        </a:p>
      </dgm:t>
    </dgm:pt>
    <dgm:pt modelId="{6C227C07-2A92-4DB9-97E8-1D82B7DFDAE0}" type="pres">
      <dgm:prSet presAssocID="{8B4BC114-ADD3-4701-93EE-C245CE1825F7}" presName="rootText" presStyleLbl="node3" presStyleIdx="23" presStyleCnt="28" custScaleX="73646" custScaleY="74771" custLinFactX="-22646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A65946-EA83-42F2-AA0F-518248FD998B}" type="pres">
      <dgm:prSet presAssocID="{8B4BC114-ADD3-4701-93EE-C245CE1825F7}" presName="rootConnector" presStyleLbl="node3" presStyleIdx="23" presStyleCnt="28"/>
      <dgm:spPr/>
      <dgm:t>
        <a:bodyPr/>
        <a:lstStyle/>
        <a:p>
          <a:endParaRPr lang="es-ES"/>
        </a:p>
      </dgm:t>
    </dgm:pt>
    <dgm:pt modelId="{04B95298-71D7-4C91-B3C3-F03CF0237C1A}" type="pres">
      <dgm:prSet presAssocID="{8B4BC114-ADD3-4701-93EE-C245CE1825F7}" presName="hierChild4" presStyleCnt="0"/>
      <dgm:spPr/>
      <dgm:t>
        <a:bodyPr/>
        <a:lstStyle/>
        <a:p>
          <a:endParaRPr lang="es-VE"/>
        </a:p>
      </dgm:t>
    </dgm:pt>
    <dgm:pt modelId="{C7F89338-F2D6-4CF7-B078-9E9C4BCA828F}" type="pres">
      <dgm:prSet presAssocID="{8B4BC114-ADD3-4701-93EE-C245CE1825F7}" presName="hierChild5" presStyleCnt="0"/>
      <dgm:spPr/>
      <dgm:t>
        <a:bodyPr/>
        <a:lstStyle/>
        <a:p>
          <a:endParaRPr lang="es-VE"/>
        </a:p>
      </dgm:t>
    </dgm:pt>
    <dgm:pt modelId="{E19DF750-5B73-46C6-AE1F-B0FAC7A60E92}" type="pres">
      <dgm:prSet presAssocID="{5F2D1216-F933-49E2-AE8B-BACD291951AE}" presName="Name37" presStyleLbl="parChTrans1D3" presStyleIdx="24" presStyleCnt="28"/>
      <dgm:spPr/>
      <dgm:t>
        <a:bodyPr/>
        <a:lstStyle/>
        <a:p>
          <a:endParaRPr lang="es-ES"/>
        </a:p>
      </dgm:t>
    </dgm:pt>
    <dgm:pt modelId="{76E00B7F-8FC8-474E-9332-1E626E679250}" type="pres">
      <dgm:prSet presAssocID="{1ADB34C5-DD49-4E3B-AB26-6FA1E661E8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EF4BD6C-9A80-4A61-9E8C-28AF432333ED}" type="pres">
      <dgm:prSet presAssocID="{1ADB34C5-DD49-4E3B-AB26-6FA1E661E8AA}" presName="rootComposite" presStyleCnt="0"/>
      <dgm:spPr/>
      <dgm:t>
        <a:bodyPr/>
        <a:lstStyle/>
        <a:p>
          <a:endParaRPr lang="es-VE"/>
        </a:p>
      </dgm:t>
    </dgm:pt>
    <dgm:pt modelId="{A6815C8D-47E5-4278-A058-9F14EBA8E22F}" type="pres">
      <dgm:prSet presAssocID="{1ADB34C5-DD49-4E3B-AB26-6FA1E661E8AA}" presName="rootText" presStyleLbl="node3" presStyleIdx="24" presStyleCnt="28" custScaleX="73646" custScaleY="46197" custLinFactX="-22646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5CB9AC-2C97-4409-9A23-FCF6347E372F}" type="pres">
      <dgm:prSet presAssocID="{1ADB34C5-DD49-4E3B-AB26-6FA1E661E8AA}" presName="rootConnector" presStyleLbl="node3" presStyleIdx="24" presStyleCnt="28"/>
      <dgm:spPr/>
      <dgm:t>
        <a:bodyPr/>
        <a:lstStyle/>
        <a:p>
          <a:endParaRPr lang="es-ES"/>
        </a:p>
      </dgm:t>
    </dgm:pt>
    <dgm:pt modelId="{DB82F83B-72E0-4907-BFC9-5B0C24DAD8B3}" type="pres">
      <dgm:prSet presAssocID="{1ADB34C5-DD49-4E3B-AB26-6FA1E661E8AA}" presName="hierChild4" presStyleCnt="0"/>
      <dgm:spPr/>
      <dgm:t>
        <a:bodyPr/>
        <a:lstStyle/>
        <a:p>
          <a:endParaRPr lang="es-VE"/>
        </a:p>
      </dgm:t>
    </dgm:pt>
    <dgm:pt modelId="{64254038-7E9F-4B76-9367-FBA34ED26D61}" type="pres">
      <dgm:prSet presAssocID="{1ADB34C5-DD49-4E3B-AB26-6FA1E661E8AA}" presName="hierChild5" presStyleCnt="0"/>
      <dgm:spPr/>
      <dgm:t>
        <a:bodyPr/>
        <a:lstStyle/>
        <a:p>
          <a:endParaRPr lang="es-VE"/>
        </a:p>
      </dgm:t>
    </dgm:pt>
    <dgm:pt modelId="{A185EE14-50CB-4977-8D2F-5E8A8A9B3845}" type="pres">
      <dgm:prSet presAssocID="{69775C6F-4F4C-4D8D-A3C2-BFB6CB456017}" presName="Name37" presStyleLbl="parChTrans1D3" presStyleIdx="25" presStyleCnt="28"/>
      <dgm:spPr/>
      <dgm:t>
        <a:bodyPr/>
        <a:lstStyle/>
        <a:p>
          <a:endParaRPr lang="es-ES"/>
        </a:p>
      </dgm:t>
    </dgm:pt>
    <dgm:pt modelId="{AB789EAC-BA00-4E90-9A32-ADAF3A95D1C5}" type="pres">
      <dgm:prSet presAssocID="{AE029307-820C-4071-A4E3-46691980B1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75DF163-5D2E-46F6-84AE-EDD80BDA7F98}" type="pres">
      <dgm:prSet presAssocID="{AE029307-820C-4071-A4E3-46691980B1C9}" presName="rootComposite" presStyleCnt="0"/>
      <dgm:spPr/>
      <dgm:t>
        <a:bodyPr/>
        <a:lstStyle/>
        <a:p>
          <a:endParaRPr lang="es-VE"/>
        </a:p>
      </dgm:t>
    </dgm:pt>
    <dgm:pt modelId="{117F4419-7DDE-4EC0-A2E0-C54952C899D8}" type="pres">
      <dgm:prSet presAssocID="{AE029307-820C-4071-A4E3-46691980B1C9}" presName="rootText" presStyleLbl="node3" presStyleIdx="25" presStyleCnt="28" custScaleX="73646" custScaleY="52092" custLinFactX="-22646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ADC716-1019-4823-843E-00AD10F05B95}" type="pres">
      <dgm:prSet presAssocID="{AE029307-820C-4071-A4E3-46691980B1C9}" presName="rootConnector" presStyleLbl="node3" presStyleIdx="25" presStyleCnt="28"/>
      <dgm:spPr/>
      <dgm:t>
        <a:bodyPr/>
        <a:lstStyle/>
        <a:p>
          <a:endParaRPr lang="es-ES"/>
        </a:p>
      </dgm:t>
    </dgm:pt>
    <dgm:pt modelId="{75379670-A6C1-44AD-9266-B8E2B127D8CA}" type="pres">
      <dgm:prSet presAssocID="{AE029307-820C-4071-A4E3-46691980B1C9}" presName="hierChild4" presStyleCnt="0"/>
      <dgm:spPr/>
      <dgm:t>
        <a:bodyPr/>
        <a:lstStyle/>
        <a:p>
          <a:endParaRPr lang="es-VE"/>
        </a:p>
      </dgm:t>
    </dgm:pt>
    <dgm:pt modelId="{6F62A563-5621-4189-9225-6900AD799968}" type="pres">
      <dgm:prSet presAssocID="{AE029307-820C-4071-A4E3-46691980B1C9}" presName="hierChild5" presStyleCnt="0"/>
      <dgm:spPr/>
      <dgm:t>
        <a:bodyPr/>
        <a:lstStyle/>
        <a:p>
          <a:endParaRPr lang="es-VE"/>
        </a:p>
      </dgm:t>
    </dgm:pt>
    <dgm:pt modelId="{BF1D22E2-7775-4D62-AF69-B4D2902AE4C1}" type="pres">
      <dgm:prSet presAssocID="{642EF00D-12FF-4A7C-96C9-602250A81B08}" presName="Name37" presStyleLbl="parChTrans1D3" presStyleIdx="26" presStyleCnt="28"/>
      <dgm:spPr/>
      <dgm:t>
        <a:bodyPr/>
        <a:lstStyle/>
        <a:p>
          <a:endParaRPr lang="es-ES"/>
        </a:p>
      </dgm:t>
    </dgm:pt>
    <dgm:pt modelId="{B9848487-A2F8-49C3-AB10-551B7F475CFD}" type="pres">
      <dgm:prSet presAssocID="{1FAC0EE5-3E55-4A69-BB0E-CB7AFFA9B66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44938116-9724-4555-8DD2-1F615AB68BE7}" type="pres">
      <dgm:prSet presAssocID="{1FAC0EE5-3E55-4A69-BB0E-CB7AFFA9B66D}" presName="rootComposite" presStyleCnt="0"/>
      <dgm:spPr/>
      <dgm:t>
        <a:bodyPr/>
        <a:lstStyle/>
        <a:p>
          <a:endParaRPr lang="es-VE"/>
        </a:p>
      </dgm:t>
    </dgm:pt>
    <dgm:pt modelId="{643AC7F2-2B48-46E5-A8EF-52765D48D708}" type="pres">
      <dgm:prSet presAssocID="{1FAC0EE5-3E55-4A69-BB0E-CB7AFFA9B66D}" presName="rootText" presStyleLbl="node3" presStyleIdx="26" presStyleCnt="28" custScaleX="73646" custScaleY="52092" custLinFactX="-22646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BD2E57-03B1-43AD-87B0-B59DB220D156}" type="pres">
      <dgm:prSet presAssocID="{1FAC0EE5-3E55-4A69-BB0E-CB7AFFA9B66D}" presName="rootConnector" presStyleLbl="node3" presStyleIdx="26" presStyleCnt="28"/>
      <dgm:spPr/>
      <dgm:t>
        <a:bodyPr/>
        <a:lstStyle/>
        <a:p>
          <a:endParaRPr lang="es-ES"/>
        </a:p>
      </dgm:t>
    </dgm:pt>
    <dgm:pt modelId="{366ADD39-B13E-42C3-85C1-F713B759C8C9}" type="pres">
      <dgm:prSet presAssocID="{1FAC0EE5-3E55-4A69-BB0E-CB7AFFA9B66D}" presName="hierChild4" presStyleCnt="0"/>
      <dgm:spPr/>
      <dgm:t>
        <a:bodyPr/>
        <a:lstStyle/>
        <a:p>
          <a:endParaRPr lang="es-VE"/>
        </a:p>
      </dgm:t>
    </dgm:pt>
    <dgm:pt modelId="{8B306137-D8AE-4091-AF52-E5B540F6423D}" type="pres">
      <dgm:prSet presAssocID="{1FAC0EE5-3E55-4A69-BB0E-CB7AFFA9B66D}" presName="hierChild5" presStyleCnt="0"/>
      <dgm:spPr/>
      <dgm:t>
        <a:bodyPr/>
        <a:lstStyle/>
        <a:p>
          <a:endParaRPr lang="es-VE"/>
        </a:p>
      </dgm:t>
    </dgm:pt>
    <dgm:pt modelId="{2B693F45-5700-4CA1-A6A8-A24525815499}" type="pres">
      <dgm:prSet presAssocID="{58AC058F-8DDC-4973-BD34-1CDA94529EE5}" presName="Name37" presStyleLbl="parChTrans1D3" presStyleIdx="27" presStyleCnt="28"/>
      <dgm:spPr/>
      <dgm:t>
        <a:bodyPr/>
        <a:lstStyle/>
        <a:p>
          <a:endParaRPr lang="es-ES"/>
        </a:p>
      </dgm:t>
    </dgm:pt>
    <dgm:pt modelId="{EB44466C-2F65-4D92-8879-31DD21612DDF}" type="pres">
      <dgm:prSet presAssocID="{58F3ECE4-B04B-4D0D-8FFE-544C7EA15CB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DA51305A-743E-4BB7-BDA4-BD58B57C2870}" type="pres">
      <dgm:prSet presAssocID="{58F3ECE4-B04B-4D0D-8FFE-544C7EA15CB3}" presName="rootComposite" presStyleCnt="0"/>
      <dgm:spPr/>
      <dgm:t>
        <a:bodyPr/>
        <a:lstStyle/>
        <a:p>
          <a:endParaRPr lang="es-VE"/>
        </a:p>
      </dgm:t>
    </dgm:pt>
    <dgm:pt modelId="{EA4D7CB1-6123-47DA-A2DC-6FDDE8394CDE}" type="pres">
      <dgm:prSet presAssocID="{58F3ECE4-B04B-4D0D-8FFE-544C7EA15CB3}" presName="rootText" presStyleLbl="node3" presStyleIdx="27" presStyleCnt="28" custScaleX="73646" custScaleY="62978" custLinFactX="-22646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15112D2-D95D-4396-B22D-FFE02388BD85}" type="pres">
      <dgm:prSet presAssocID="{58F3ECE4-B04B-4D0D-8FFE-544C7EA15CB3}" presName="rootConnector" presStyleLbl="node3" presStyleIdx="27" presStyleCnt="28"/>
      <dgm:spPr/>
      <dgm:t>
        <a:bodyPr/>
        <a:lstStyle/>
        <a:p>
          <a:endParaRPr lang="es-ES"/>
        </a:p>
      </dgm:t>
    </dgm:pt>
    <dgm:pt modelId="{7CCD1966-6CA1-4558-9F28-C57EB16FD37B}" type="pres">
      <dgm:prSet presAssocID="{58F3ECE4-B04B-4D0D-8FFE-544C7EA15CB3}" presName="hierChild4" presStyleCnt="0"/>
      <dgm:spPr/>
      <dgm:t>
        <a:bodyPr/>
        <a:lstStyle/>
        <a:p>
          <a:endParaRPr lang="es-VE"/>
        </a:p>
      </dgm:t>
    </dgm:pt>
    <dgm:pt modelId="{69A4C350-5BE2-406A-AB33-1AD3E13BC316}" type="pres">
      <dgm:prSet presAssocID="{58F3ECE4-B04B-4D0D-8FFE-544C7EA15CB3}" presName="hierChild5" presStyleCnt="0"/>
      <dgm:spPr/>
      <dgm:t>
        <a:bodyPr/>
        <a:lstStyle/>
        <a:p>
          <a:endParaRPr lang="es-VE"/>
        </a:p>
      </dgm:t>
    </dgm:pt>
    <dgm:pt modelId="{3E38516A-D267-49D0-98FC-7077B3F850DA}" type="pres">
      <dgm:prSet presAssocID="{626ABA43-08BB-41A9-A56A-5AB17C3EB15F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ES"/>
        </a:p>
      </dgm:t>
    </dgm:pt>
  </dgm:ptLst>
  <dgm:cxnLst>
    <dgm:cxn modelId="{E6889452-8B90-4CFE-AF12-BE6FD5253893}" type="presOf" srcId="{1FAC0EE5-3E55-4A69-BB0E-CB7AFFA9B66D}" destId="{BFBD2E57-03B1-43AD-87B0-B59DB220D156}" srcOrd="1" destOrd="0" presId="urn:microsoft.com/office/officeart/2005/8/layout/orgChart1"/>
    <dgm:cxn modelId="{5CE64FC2-3CED-436D-8E26-B5062632FD25}" type="presOf" srcId="{78E0E884-44BC-47FB-BF56-FB6AC7A38B0A}" destId="{55D89B50-A497-4619-866C-90B8857D3459}" srcOrd="0" destOrd="0" presId="urn:microsoft.com/office/officeart/2005/8/layout/orgChart1"/>
    <dgm:cxn modelId="{972D7E7E-CD52-44BF-8518-9CF5A09367D2}" srcId="{AC07F691-7851-4102-BD00-F55630195997}" destId="{69E30E4C-7C47-46E3-978C-14A0E78B0F97}" srcOrd="3" destOrd="0" parTransId="{5309A1BA-B759-4AB2-8D42-DFEE93914B6B}" sibTransId="{92F238C1-4D6E-4A0A-B0C5-FFC5427AC2EF}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DA6614A1-FE5C-4381-8A96-AC3EC847F6CF}" type="presOf" srcId="{297AB74E-2C5B-4CBB-A1D1-FA969E19E4E9}" destId="{D409243E-6DD4-4204-B1EB-BA713069DFA0}" srcOrd="1" destOrd="0" presId="urn:microsoft.com/office/officeart/2005/8/layout/orgChart1"/>
    <dgm:cxn modelId="{D5E520D4-4443-4059-BA5C-2475C439E0A5}" type="presOf" srcId="{860B377B-DDC6-46BA-A680-0AB88E930629}" destId="{636EBC9E-1373-4A6C-9365-81AD599B0DF6}" srcOrd="1" destOrd="0" presId="urn:microsoft.com/office/officeart/2005/8/layout/orgChart1"/>
    <dgm:cxn modelId="{9FDE8E20-3FC8-4E72-85D5-8A12C4735242}" srcId="{0456CE44-5B31-4A25-BB40-E6E087124AC2}" destId="{0BC4721F-4D07-4525-98E5-12932C4886AB}" srcOrd="4" destOrd="0" parTransId="{EE0C86B6-6D7F-48F2-AFD8-5775A4543988}" sibTransId="{3483F4E8-1826-4B01-B0C0-9839D90446EE}"/>
    <dgm:cxn modelId="{E6DEAA80-9AB5-4FDF-A2EC-9CE7F8F8D114}" type="presOf" srcId="{58AC058F-8DDC-4973-BD34-1CDA94529EE5}" destId="{2B693F45-5700-4CA1-A6A8-A24525815499}" srcOrd="0" destOrd="0" presId="urn:microsoft.com/office/officeart/2005/8/layout/orgChart1"/>
    <dgm:cxn modelId="{5A664509-29A3-4219-BDCC-195BE72A5C8F}" type="presOf" srcId="{8C262133-7EA4-486E-8DF6-14F672DF124B}" destId="{65233A38-1C2D-4C96-924A-B5EEBDC038CA}" srcOrd="1" destOrd="0" presId="urn:microsoft.com/office/officeart/2005/8/layout/orgChart1"/>
    <dgm:cxn modelId="{9198A0CA-37A4-4EF6-86B3-B7504A6FC28F}" type="presOf" srcId="{7D6AB61A-3A65-4008-A9D9-180A98347C3C}" destId="{2569AA24-CF08-47D1-9781-EC5017112F48}" srcOrd="1" destOrd="0" presId="urn:microsoft.com/office/officeart/2005/8/layout/orgChart1"/>
    <dgm:cxn modelId="{FE767FDD-31CF-4998-A4CD-C6F894BE3FAD}" type="presOf" srcId="{58F3ECE4-B04B-4D0D-8FFE-544C7EA15CB3}" destId="{F15112D2-D95D-4396-B22D-FFE02388BD85}" srcOrd="1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DC04B5CD-0A9C-411C-9022-1968B714424C}" type="presOf" srcId="{AE029307-820C-4071-A4E3-46691980B1C9}" destId="{117F4419-7DDE-4EC0-A2E0-C54952C899D8}" srcOrd="0" destOrd="0" presId="urn:microsoft.com/office/officeart/2005/8/layout/orgChart1"/>
    <dgm:cxn modelId="{22D207B2-AB20-45AD-8142-6FE2C46D79A1}" type="presOf" srcId="{1C8871C4-1A56-49E6-9341-3A5993A270C0}" destId="{D1EC8CD4-7D27-4B87-8051-9697DE894FD9}" srcOrd="1" destOrd="0" presId="urn:microsoft.com/office/officeart/2005/8/layout/orgChart1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3EB7CC07-551E-4BDB-B93E-66F9F98510D1}" type="presOf" srcId="{4AE495B6-5411-4AA8-8764-57B47900AF44}" destId="{D6F8AABB-6654-4359-8F14-D3848D20BC1E}" srcOrd="0" destOrd="0" presId="urn:microsoft.com/office/officeart/2005/8/layout/orgChart1"/>
    <dgm:cxn modelId="{3049AF5A-AA69-4399-A07B-52989FD5EEE1}" srcId="{626ABA43-08BB-41A9-A56A-5AB17C3EB15F}" destId="{8B4BC114-ADD3-4701-93EE-C245CE1825F7}" srcOrd="0" destOrd="0" parTransId="{9909A7F6-95DD-4801-9FBC-504F787A0252}" sibTransId="{CBB835B4-1D95-48CF-87FF-B45B5199ACBB}"/>
    <dgm:cxn modelId="{3C21EC99-96A4-47F7-BCAD-E2170F49CB67}" type="presOf" srcId="{0BC4721F-4D07-4525-98E5-12932C4886AB}" destId="{03BE1AFC-332E-4B35-9E71-FDB6A3C9EB2D}" srcOrd="0" destOrd="0" presId="urn:microsoft.com/office/officeart/2005/8/layout/orgChart1"/>
    <dgm:cxn modelId="{42DED802-C7AB-48CE-A4E2-0132823CF2A0}" type="presOf" srcId="{98E6CFDC-7FB9-4F8B-91EB-481A9628DE91}" destId="{F63EDF41-03D6-4D33-AEAC-5DDB1A5DFFC2}" srcOrd="0" destOrd="0" presId="urn:microsoft.com/office/officeart/2005/8/layout/orgChart1"/>
    <dgm:cxn modelId="{A713D93D-125B-46EC-873A-73E206DC79F7}" type="presOf" srcId="{A193E7F6-50EE-4395-96D0-486238DC7F61}" destId="{A0A3A4AD-3246-4BA5-9B30-E2CC47BB3B48}" srcOrd="1" destOrd="0" presId="urn:microsoft.com/office/officeart/2005/8/layout/orgChart1"/>
    <dgm:cxn modelId="{78EDE2C8-88EE-422A-B7E8-B0C3A16E702B}" type="presOf" srcId="{5A2CD79C-4B5D-4A05-9ACD-F7F7C5FD3321}" destId="{F43939D9-AD84-4C52-90E6-1FA02DEA7A38}" srcOrd="0" destOrd="0" presId="urn:microsoft.com/office/officeart/2005/8/layout/orgChart1"/>
    <dgm:cxn modelId="{1FFC8D02-EFE7-49CC-B5F0-F255C2F84441}" type="presOf" srcId="{F9EBB4B6-3901-463B-B987-3BECF54962B0}" destId="{09BC563B-2672-4387-9A96-32EBF4CC8B53}" srcOrd="0" destOrd="0" presId="urn:microsoft.com/office/officeart/2005/8/layout/orgChart1"/>
    <dgm:cxn modelId="{1296C845-3D05-483D-A204-667E7D719F52}" type="presOf" srcId="{1C8871C4-1A56-49E6-9341-3A5993A270C0}" destId="{2DD601D0-4F73-4348-940B-AF71B1895B07}" srcOrd="0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C959F6F2-62D9-47D2-88B6-D4D4793A1217}" srcId="{626ABA43-08BB-41A9-A56A-5AB17C3EB15F}" destId="{1FAC0EE5-3E55-4A69-BB0E-CB7AFFA9B66D}" srcOrd="3" destOrd="0" parTransId="{642EF00D-12FF-4A7C-96C9-602250A81B08}" sibTransId="{3B492A34-C82D-467A-8CDA-EA492BF04399}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2E9E617D-CC95-4BF8-B27B-9ACE412F22BE}" srcId="{AC07F691-7851-4102-BD00-F55630195997}" destId="{A193E7F6-50EE-4395-96D0-486238DC7F61}" srcOrd="2" destOrd="0" parTransId="{38B1CEF8-1497-4525-9DC5-94C429AE9828}" sibTransId="{57B13698-6A5D-47D0-BC4A-B2B2EBA9C9E9}"/>
    <dgm:cxn modelId="{A46BE709-C786-47E7-A048-D1C725F7F8F9}" type="presOf" srcId="{1039F6D9-4492-4C74-B988-6050C55DECEE}" destId="{DBCA2203-E712-4CDA-929D-6D85693A1DCB}" srcOrd="0" destOrd="0" presId="urn:microsoft.com/office/officeart/2005/8/layout/orgChart1"/>
    <dgm:cxn modelId="{2213A41A-B883-4559-B84C-1F1F5577E53B}" type="presOf" srcId="{457EB344-2AB3-42B0-A00B-5CF2046E03AC}" destId="{55D9065C-CA49-4D42-B85D-714F93680BDA}" srcOrd="0" destOrd="0" presId="urn:microsoft.com/office/officeart/2005/8/layout/orgChart1"/>
    <dgm:cxn modelId="{BF2334F5-C8C8-434A-853D-8AAF32DFA640}" type="presOf" srcId="{7FA46DD5-16B6-414E-A02E-DF9286CD0435}" destId="{4D80E144-AAF9-4D1C-91E8-AB2405CAB433}" srcOrd="1" destOrd="0" presId="urn:microsoft.com/office/officeart/2005/8/layout/orgChart1"/>
    <dgm:cxn modelId="{D1F95868-7DA4-4C92-B91F-D612C250F077}" type="presOf" srcId="{FDFBB6B0-E2AB-4E05-90B6-D6A42D4CA711}" destId="{C4B08A1D-B13B-42C7-9AA0-9718FE4AA5F0}" srcOrd="0" destOrd="0" presId="urn:microsoft.com/office/officeart/2005/8/layout/orgChart1"/>
    <dgm:cxn modelId="{ACC45321-6540-4B59-8EA7-9B81CE0CA2A9}" type="presOf" srcId="{1B06F1FC-9356-49EA-8B6E-11F735DA6D8B}" destId="{61371ABF-0F59-4F33-BB88-090A359AC9D2}" srcOrd="0" destOrd="0" presId="urn:microsoft.com/office/officeart/2005/8/layout/orgChart1"/>
    <dgm:cxn modelId="{B19BECD0-28B3-4898-84D0-A30FF1DE3D88}" srcId="{A9724A01-07E4-456B-9643-F3C165073CF1}" destId="{AFB2CDA2-80C6-44D2-9B3D-2FD2B424D9C3}" srcOrd="4" destOrd="0" parTransId="{E69C449F-D3D2-4673-AA94-79EA1CF90D9A}" sibTransId="{599557A1-2F50-41A6-997E-87406C45DB61}"/>
    <dgm:cxn modelId="{B44202F6-7BBF-4ACD-B730-78855AE16B64}" type="presOf" srcId="{D495618B-31F6-4923-97DD-C1EE7E159753}" destId="{487E64B9-B5C9-47F3-98BF-348542FB6C21}" srcOrd="1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C10A82CD-2862-4520-A128-D6FD831E6D23}" type="presOf" srcId="{5309A1BA-B759-4AB2-8D42-DFEE93914B6B}" destId="{7AD4270A-34EC-4927-96E9-AE3C75CE5F8C}" srcOrd="0" destOrd="0" presId="urn:microsoft.com/office/officeart/2005/8/layout/orgChart1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D4708507-2299-49BA-994D-261A56A15F65}" srcId="{8C262133-7EA4-486E-8DF6-14F672DF124B}" destId="{335C2DD6-BAF0-4716-9F26-D93115EC3A25}" srcOrd="4" destOrd="0" parTransId="{C949EFFF-78B5-4AC4-BCB7-C3958B0C8CDE}" sibTransId="{D2ED640E-C9C8-4F53-8C42-C94D5183332D}"/>
    <dgm:cxn modelId="{56E3D379-374E-4073-8844-CD05F8706EE8}" type="presOf" srcId="{86D44305-01CE-48DB-8ED1-0369923D9EFF}" destId="{22BEE78C-508E-4C42-8C51-C2225CBA9C20}" srcOrd="0" destOrd="0" presId="urn:microsoft.com/office/officeart/2005/8/layout/orgChart1"/>
    <dgm:cxn modelId="{6C794EC8-2371-49D4-802C-6C6937FD1CF1}" type="presOf" srcId="{096F186D-920E-4FC5-8193-D4D9AE4D1EFB}" destId="{659B7990-C1C7-411C-A2CA-6632DCF9BC46}" srcOrd="1" destOrd="0" presId="urn:microsoft.com/office/officeart/2005/8/layout/orgChart1"/>
    <dgm:cxn modelId="{7554981E-588A-4478-8549-7E9887DA0404}" type="presOf" srcId="{C53A54D6-176D-4B3C-A74C-06A6352FC659}" destId="{85688AB1-F2B6-4193-8107-0D20A1010CC1}" srcOrd="0" destOrd="0" presId="urn:microsoft.com/office/officeart/2005/8/layout/orgChart1"/>
    <dgm:cxn modelId="{278F3D1D-258F-4224-8B46-71CDCEAF488A}" type="presOf" srcId="{AC7221A4-F1E7-483E-9F21-64102C8AF0FB}" destId="{365EE7EC-BD2E-4E95-BE9C-608090E7D684}" srcOrd="1" destOrd="0" presId="urn:microsoft.com/office/officeart/2005/8/layout/orgChart1"/>
    <dgm:cxn modelId="{C0914D35-E3B9-4177-9A0C-7B0DFEDFBE15}" type="presOf" srcId="{CA9DD852-1B92-4013-8796-699E4EFC24B2}" destId="{8B0A9F61-2D30-4B0A-B2D4-F58AE81583B3}" srcOrd="0" destOrd="0" presId="urn:microsoft.com/office/officeart/2005/8/layout/orgChart1"/>
    <dgm:cxn modelId="{19708111-2E80-4A16-891A-F41C4D67AADB}" type="presOf" srcId="{A9724A01-07E4-456B-9643-F3C165073CF1}" destId="{A57D3E9E-15BA-40E4-8C65-83D0899B0488}" srcOrd="1" destOrd="0" presId="urn:microsoft.com/office/officeart/2005/8/layout/orgChart1"/>
    <dgm:cxn modelId="{AE64125F-DCA8-446A-B9D4-850A43284CDA}" type="presOf" srcId="{335C2DD6-BAF0-4716-9F26-D93115EC3A25}" destId="{CBC5B6F9-4E20-4E66-841F-06284D30B622}" srcOrd="1" destOrd="0" presId="urn:microsoft.com/office/officeart/2005/8/layout/orgChart1"/>
    <dgm:cxn modelId="{546A2994-D2E5-4361-8C15-AEF72966D8A1}" type="presOf" srcId="{FFF215A7-CBBA-4C9E-82C6-996C53AB50ED}" destId="{35AE3D1C-DCF9-4EF5-91B6-B7E61C7FC131}" srcOrd="0" destOrd="0" presId="urn:microsoft.com/office/officeart/2005/8/layout/orgChart1"/>
    <dgm:cxn modelId="{7809D8B5-F2F4-4A1F-83FE-DE0FA7776E07}" type="presOf" srcId="{B09B5C5A-D049-4DF7-963C-16663191B564}" destId="{FB65F238-9014-464E-B154-5667F9B97E7B}" srcOrd="0" destOrd="0" presId="urn:microsoft.com/office/officeart/2005/8/layout/orgChart1"/>
    <dgm:cxn modelId="{A9D938BB-22A7-40DF-A208-6EBDAC0F348A}" type="presOf" srcId="{A5F352CD-4DFD-4FB4-9BD6-5593A78C48EE}" destId="{C670F2ED-B934-4B5B-A400-6AA0487C049C}" srcOrd="0" destOrd="0" presId="urn:microsoft.com/office/officeart/2005/8/layout/orgChart1"/>
    <dgm:cxn modelId="{791F73AB-2ECD-41FF-A7BD-78C88DCA1DF6}" type="presOf" srcId="{2F3A0A8B-9E50-456A-9BF6-F0722D8ACCE0}" destId="{A01756B7-9F13-48A2-8E4D-47B7E903EC85}" srcOrd="0" destOrd="0" presId="urn:microsoft.com/office/officeart/2005/8/layout/orgChart1"/>
    <dgm:cxn modelId="{9D478791-80AA-4FA2-B3CC-3B1B973E2B06}" type="presOf" srcId="{27EAF497-FC35-42FE-A8CE-2EFF60CCC7C4}" destId="{B725D947-BF80-423B-BFA7-8D568D45882C}" srcOrd="1" destOrd="0" presId="urn:microsoft.com/office/officeart/2005/8/layout/orgChart1"/>
    <dgm:cxn modelId="{7888E10D-7B28-401B-8FB5-2C7EFA827040}" type="presOf" srcId="{626ABA43-08BB-41A9-A56A-5AB17C3EB15F}" destId="{8F4192E3-CA0B-41C1-B9C3-B74B70501C66}" srcOrd="0" destOrd="0" presId="urn:microsoft.com/office/officeart/2005/8/layout/orgChart1"/>
    <dgm:cxn modelId="{3CEF0B2A-1F2B-4D98-B675-A2AA04A4BB7C}" type="presOf" srcId="{AC07F691-7851-4102-BD00-F55630195997}" destId="{496C4139-F7DE-4354-899B-9E3C7B946128}" srcOrd="0" destOrd="0" presId="urn:microsoft.com/office/officeart/2005/8/layout/orgChart1"/>
    <dgm:cxn modelId="{A15AEC93-4B03-499A-91E1-62623870030F}" type="presOf" srcId="{BD11E537-F8F2-41C4-8EF2-B2961C96EFB5}" destId="{E182A4F4-27EE-4E6A-8D16-B3993638AFE1}" srcOrd="1" destOrd="0" presId="urn:microsoft.com/office/officeart/2005/8/layout/orgChart1"/>
    <dgm:cxn modelId="{53EB7C79-E186-43F4-B73C-E5AFA1944256}" type="presOf" srcId="{0456CE44-5B31-4A25-BB40-E6E087124AC2}" destId="{A606AE61-8EE6-446C-8782-C4133E3E6660}" srcOrd="1" destOrd="0" presId="urn:microsoft.com/office/officeart/2005/8/layout/orgChart1"/>
    <dgm:cxn modelId="{E72EB025-21A4-40F4-824B-DF15B87AFA7F}" type="presOf" srcId="{4C8C1962-BEF4-469B-ACD5-E83CFCF84F03}" destId="{63B3C50A-688E-4F5B-A720-7711A2656FEA}" srcOrd="1" destOrd="0" presId="urn:microsoft.com/office/officeart/2005/8/layout/orgChart1"/>
    <dgm:cxn modelId="{C2A53C0B-04C2-48D8-983A-9FE851CE1E95}" type="presOf" srcId="{AFB2CDA2-80C6-44D2-9B3D-2FD2B424D9C3}" destId="{1269813D-854B-4CBF-BD13-BD78C3CDACEB}" srcOrd="0" destOrd="0" presId="urn:microsoft.com/office/officeart/2005/8/layout/orgChart1"/>
    <dgm:cxn modelId="{8932F565-778F-4E7D-A7FB-57A2498DFB62}" type="presOf" srcId="{75AC53AD-6916-4756-8D20-AB64114C45B5}" destId="{3118A623-F288-431B-BE05-BA7B16D6C541}" srcOrd="1" destOrd="0" presId="urn:microsoft.com/office/officeart/2005/8/layout/orgChart1"/>
    <dgm:cxn modelId="{26BB8345-AF22-4563-B59F-46C52DB29C0B}" type="presOf" srcId="{99F0F40A-761E-47BB-AE2F-FDD1A0D7336A}" destId="{70BECF15-118F-4D64-873E-3B24F26C87DB}" srcOrd="0" destOrd="0" presId="urn:microsoft.com/office/officeart/2005/8/layout/orgChart1"/>
    <dgm:cxn modelId="{8A0C3A44-EC5D-49F6-BF1F-6142873F150C}" type="presOf" srcId="{0AA3C783-7A29-411C-AC6B-F4C8B15BE174}" destId="{7249C5D8-9F39-4597-A785-0179CA7B4E61}" srcOrd="0" destOrd="0" presId="urn:microsoft.com/office/officeart/2005/8/layout/orgChart1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16E73B97-984D-44EF-A390-AE698823F77F}" type="presOf" srcId="{02BE79F4-19B2-4379-AFEC-BABE4FFA0CA9}" destId="{85D87517-7179-45CA-807A-6F9889A748D6}" srcOrd="1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2F1707EA-B757-4E34-A0FE-F7EBDBA392D9}" type="presOf" srcId="{BD11E537-F8F2-41C4-8EF2-B2961C96EFB5}" destId="{6D997151-A51B-486F-980C-B06D3875918C}" srcOrd="0" destOrd="0" presId="urn:microsoft.com/office/officeart/2005/8/layout/orgChart1"/>
    <dgm:cxn modelId="{A79EE265-EF5E-4C38-BB31-D4E039559DD3}" type="presOf" srcId="{2F3A0A8B-9E50-456A-9BF6-F0722D8ACCE0}" destId="{256039B0-A11E-4F8A-9027-B96B9AFECF8F}" srcOrd="1" destOrd="0" presId="urn:microsoft.com/office/officeart/2005/8/layout/orgChart1"/>
    <dgm:cxn modelId="{BF34B54B-C017-45C8-ACDD-FF5CF95E3203}" type="presOf" srcId="{F87E4A0C-F0E1-4780-BBAC-7405EFEFE365}" destId="{EBAAD9FA-8448-4C91-946B-146656E6F5D9}" srcOrd="0" destOrd="0" presId="urn:microsoft.com/office/officeart/2005/8/layout/orgChart1"/>
    <dgm:cxn modelId="{08DA6411-462E-4C2D-8D3D-8239EF19821D}" type="presOf" srcId="{5500FF39-3E3E-426D-96EF-6F36E23DFA7E}" destId="{F858AF38-6B1F-4341-927A-8D39409E0DB1}" srcOrd="0" destOrd="0" presId="urn:microsoft.com/office/officeart/2005/8/layout/orgChart1"/>
    <dgm:cxn modelId="{FE1FE2AC-7D37-445F-A40F-FD2725A9DCBB}" type="presOf" srcId="{8CB98EB7-DAC1-4E26-8010-96C9A3DF9468}" destId="{5030EF24-BC2C-4279-BE65-29C42B39ABAB}" srcOrd="0" destOrd="0" presId="urn:microsoft.com/office/officeart/2005/8/layout/orgChart1"/>
    <dgm:cxn modelId="{E5B04CC4-BDDD-4225-8A72-76E60F64FAAB}" type="presOf" srcId="{4C8C1962-BEF4-469B-ACD5-E83CFCF84F03}" destId="{56AE3C5E-E7D7-4954-916E-00C39F2BF84C}" srcOrd="0" destOrd="0" presId="urn:microsoft.com/office/officeart/2005/8/layout/orgChart1"/>
    <dgm:cxn modelId="{5A24601B-B7E7-424A-95E9-6E19367FF597}" type="presOf" srcId="{8B4BC114-ADD3-4701-93EE-C245CE1825F7}" destId="{91A65946-EA83-42F2-AA0F-518248FD998B}" srcOrd="1" destOrd="0" presId="urn:microsoft.com/office/officeart/2005/8/layout/orgChart1"/>
    <dgm:cxn modelId="{C4467DF8-CECE-4D45-889F-9A85C62D6613}" srcId="{BBDC82D8-9CFB-4498-98F3-8516BF5ADFD3}" destId="{0456CE44-5B31-4A25-BB40-E6E087124AC2}" srcOrd="4" destOrd="0" parTransId="{457EB344-2AB3-42B0-A00B-5CF2046E03AC}" sibTransId="{940C7A86-CBEA-42F4-B60D-682761549808}"/>
    <dgm:cxn modelId="{4D5316CD-13C1-4865-B383-501334B5F012}" type="presOf" srcId="{47217040-3296-4E5F-9D66-98B006D2726F}" destId="{739F3A67-5890-4DC2-AB50-739742FD917D}" srcOrd="0" destOrd="0" presId="urn:microsoft.com/office/officeart/2005/8/layout/orgChart1"/>
    <dgm:cxn modelId="{40D8A67A-6B91-429D-8DE5-C63133BFC047}" type="presOf" srcId="{7FA46DD5-16B6-414E-A02E-DF9286CD0435}" destId="{808363DB-D5BC-411F-BE7D-155BEB806DBB}" srcOrd="0" destOrd="0" presId="urn:microsoft.com/office/officeart/2005/8/layout/orgChart1"/>
    <dgm:cxn modelId="{1C20127C-B043-485D-9D6B-E985202F3392}" type="presOf" srcId="{AE029307-820C-4071-A4E3-46691980B1C9}" destId="{D1ADC716-1019-4823-843E-00AD10F05B95}" srcOrd="1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54B52773-9CD7-4A2A-B2DA-F2CEEEC1DBF6}" type="presOf" srcId="{02BE79F4-19B2-4379-AFEC-BABE4FFA0CA9}" destId="{3CBF43E2-6E38-4478-8099-927ECE96FB31}" srcOrd="0" destOrd="0" presId="urn:microsoft.com/office/officeart/2005/8/layout/orgChart1"/>
    <dgm:cxn modelId="{63B923DC-CB15-48E4-9059-52FEA9E35687}" type="presOf" srcId="{69E30E4C-7C47-46E3-978C-14A0E78B0F97}" destId="{E19A4B92-786A-44A0-9BD3-22D6FE664B37}" srcOrd="1" destOrd="0" presId="urn:microsoft.com/office/officeart/2005/8/layout/orgChart1"/>
    <dgm:cxn modelId="{A170799F-4CBE-47BA-AFB1-8757008F4D91}" srcId="{626ABA43-08BB-41A9-A56A-5AB17C3EB15F}" destId="{1ADB34C5-DD49-4E3B-AB26-6FA1E661E8AA}" srcOrd="1" destOrd="0" parTransId="{5F2D1216-F933-49E2-AE8B-BACD291951AE}" sibTransId="{C437704A-E3D6-46A5-9E95-972270DB0D60}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8D1C5A7D-B46A-4DCD-A69D-F23AAFE13D90}" type="presOf" srcId="{4B08358E-362D-421C-BAB9-F01609B2C6B0}" destId="{6AEF0BC2-D93C-4A56-8E14-C9FE8483FA0C}" srcOrd="0" destOrd="0" presId="urn:microsoft.com/office/officeart/2005/8/layout/orgChart1"/>
    <dgm:cxn modelId="{7B468864-3C6F-44AB-A050-221DA2AFCC35}" type="presOf" srcId="{096F186D-920E-4FC5-8193-D4D9AE4D1EFB}" destId="{F71BB6D9-211D-43F1-9CB8-9DB66967391F}" srcOrd="0" destOrd="0" presId="urn:microsoft.com/office/officeart/2005/8/layout/orgChart1"/>
    <dgm:cxn modelId="{3DEA7392-2180-4A90-BA99-46D77C6924ED}" type="presOf" srcId="{0456CE44-5B31-4A25-BB40-E6E087124AC2}" destId="{500D7810-8E7E-43C3-897D-41356266EDBA}" srcOrd="0" destOrd="0" presId="urn:microsoft.com/office/officeart/2005/8/layout/orgChart1"/>
    <dgm:cxn modelId="{31769264-D2A5-4C41-A491-F6EEEAFB2F9E}" type="presOf" srcId="{9909A7F6-95DD-4801-9FBC-504F787A0252}" destId="{DB4EC528-D32B-4736-B293-4C65A85901BB}" srcOrd="0" destOrd="0" presId="urn:microsoft.com/office/officeart/2005/8/layout/orgChart1"/>
    <dgm:cxn modelId="{12344ADC-5C97-4913-85D9-CD95D7B875E9}" type="presOf" srcId="{13E5BBF8-8D71-4E0C-BB32-FACB6CD4671D}" destId="{26645C4B-A06C-44CE-8693-EE3CC6EB087D}" srcOrd="0" destOrd="0" presId="urn:microsoft.com/office/officeart/2005/8/layout/orgChart1"/>
    <dgm:cxn modelId="{DDFDADDC-C7CA-4AE5-8D34-72B7B496E997}" type="presOf" srcId="{A9724A01-07E4-456B-9643-F3C165073CF1}" destId="{AE14900D-197C-4F0C-82CF-0082FC8B125D}" srcOrd="0" destOrd="0" presId="urn:microsoft.com/office/officeart/2005/8/layout/orgChart1"/>
    <dgm:cxn modelId="{90DCD50A-CE4E-42ED-9D8B-CAA7F9BCCE0B}" type="presOf" srcId="{AC7221A4-F1E7-483E-9F21-64102C8AF0FB}" destId="{AEC36508-AC9E-4613-9215-9B811EB938C5}" srcOrd="0" destOrd="0" presId="urn:microsoft.com/office/officeart/2005/8/layout/orgChart1"/>
    <dgm:cxn modelId="{5814A682-4F15-40B7-ACB8-EC808F9F58F3}" type="presOf" srcId="{7D6AB61A-3A65-4008-A9D9-180A98347C3C}" destId="{D5AEA2C1-DF56-4341-8A19-FBBC466921B8}" srcOrd="0" destOrd="0" presId="urn:microsoft.com/office/officeart/2005/8/layout/orgChart1"/>
    <dgm:cxn modelId="{2829B22D-727E-4DF8-9157-94BDFF38A9DE}" type="presOf" srcId="{AFB2CDA2-80C6-44D2-9B3D-2FD2B424D9C3}" destId="{1DAE0544-7581-4ADA-9972-AD7E99CACC10}" srcOrd="1" destOrd="0" presId="urn:microsoft.com/office/officeart/2005/8/layout/orgChart1"/>
    <dgm:cxn modelId="{AC58215B-F2F1-42FA-B87D-F22947C51B83}" srcId="{626ABA43-08BB-41A9-A56A-5AB17C3EB15F}" destId="{58F3ECE4-B04B-4D0D-8FFE-544C7EA15CB3}" srcOrd="4" destOrd="0" parTransId="{58AC058F-8DDC-4973-BD34-1CDA94529EE5}" sibTransId="{4A756878-1635-4F0C-9D25-F559A80FBAE9}"/>
    <dgm:cxn modelId="{AB6FE566-7DD5-436D-83A8-09F64C583336}" type="presOf" srcId="{A193E7F6-50EE-4395-96D0-486238DC7F61}" destId="{6D56C1AA-C6AD-4398-B3B8-766E8416BD12}" srcOrd="0" destOrd="0" presId="urn:microsoft.com/office/officeart/2005/8/layout/orgChart1"/>
    <dgm:cxn modelId="{6315E625-8446-4719-B96A-C3B5F8E7D6CD}" type="presOf" srcId="{626ABA43-08BB-41A9-A56A-5AB17C3EB15F}" destId="{0EEA80F2-09B0-43EE-A575-1B21B900E21F}" srcOrd="1" destOrd="0" presId="urn:microsoft.com/office/officeart/2005/8/layout/orgChart1"/>
    <dgm:cxn modelId="{9F47BE2F-35FB-4400-AA24-66799A97AEF4}" type="presOf" srcId="{0BC4721F-4D07-4525-98E5-12932C4886AB}" destId="{52348D16-D304-4866-B8A2-738FA8C0C1C8}" srcOrd="1" destOrd="0" presId="urn:microsoft.com/office/officeart/2005/8/layout/orgChart1"/>
    <dgm:cxn modelId="{9CEA24D2-A10B-43CA-9E46-216F9DB4F013}" type="presOf" srcId="{EE0C86B6-6D7F-48F2-AFD8-5775A4543988}" destId="{07836511-DE15-47BB-9AC7-F58A395E8EBD}" srcOrd="0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4CDE0640-35F2-4CC1-A355-8EC6DCEAF317}" type="presOf" srcId="{69775C6F-4F4C-4D8D-A3C2-BFB6CB456017}" destId="{A185EE14-50CB-4977-8D2F-5E8A8A9B3845}" srcOrd="0" destOrd="0" presId="urn:microsoft.com/office/officeart/2005/8/layout/orgChart1"/>
    <dgm:cxn modelId="{4B4C903E-9A1A-4E09-851E-B8AF4DF467A4}" type="presOf" srcId="{297AB74E-2C5B-4CBB-A1D1-FA969E19E4E9}" destId="{51BC5C8C-A714-4097-9253-2F9FE796F8F3}" srcOrd="0" destOrd="0" presId="urn:microsoft.com/office/officeart/2005/8/layout/orgChart1"/>
    <dgm:cxn modelId="{DBE7D010-4215-4E14-86A6-15FBEF6C9538}" type="presOf" srcId="{335C2DD6-BAF0-4716-9F26-D93115EC3A25}" destId="{8F795CF7-6C2E-4BD0-86E6-393D25BA0E5A}" srcOrd="0" destOrd="0" presId="urn:microsoft.com/office/officeart/2005/8/layout/orgChart1"/>
    <dgm:cxn modelId="{7BFEA1D1-4461-45F9-84B7-97A2D470BE14}" type="presOf" srcId="{D9CFB7BD-65D0-44DA-A669-5162B3F6DA6F}" destId="{02185363-C286-4F99-91E9-9D114693BD3C}" srcOrd="0" destOrd="0" presId="urn:microsoft.com/office/officeart/2005/8/layout/orgChart1"/>
    <dgm:cxn modelId="{28C6DF3F-F45D-4F29-8F37-345516B512FE}" type="presOf" srcId="{98E6CFDC-7FB9-4F8B-91EB-481A9628DE91}" destId="{FA692E16-C330-4EBF-8BF0-87C53B7B2345}" srcOrd="1" destOrd="0" presId="urn:microsoft.com/office/officeart/2005/8/layout/orgChart1"/>
    <dgm:cxn modelId="{C061E2FC-5E96-4D8C-A247-36A92ECDED12}" srcId="{BBDC82D8-9CFB-4498-98F3-8516BF5ADFD3}" destId="{626ABA43-08BB-41A9-A56A-5AB17C3EB15F}" srcOrd="5" destOrd="0" parTransId="{949EECF5-6885-4481-BE6F-3E58B4E33F3F}" sibTransId="{67914873-A71A-46AF-8792-0F2C6B3AFC2F}"/>
    <dgm:cxn modelId="{D6BCFDAC-F455-4C8A-B39F-309BFF4564F1}" srcId="{0456CE44-5B31-4A25-BB40-E6E087124AC2}" destId="{BD11E537-F8F2-41C4-8EF2-B2961C96EFB5}" srcOrd="3" destOrd="0" parTransId="{0A095EAE-0089-4029-8F48-2970EBFE6E54}" sibTransId="{58465062-4F44-4725-B58A-16E8B7EBF34F}"/>
    <dgm:cxn modelId="{D6DE0C78-922E-47B5-988F-2B3342023D90}" type="presOf" srcId="{860B377B-DDC6-46BA-A680-0AB88E930629}" destId="{BDCAEA94-2B87-4D82-82BE-3D1231BFB90A}" srcOrd="0" destOrd="0" presId="urn:microsoft.com/office/officeart/2005/8/layout/orgChart1"/>
    <dgm:cxn modelId="{75EECF0D-CBD3-4B24-AF49-7C99B147E639}" type="presOf" srcId="{69E30E4C-7C47-46E3-978C-14A0E78B0F97}" destId="{A49D8DFA-2AE6-4A6C-B7D3-18538AE721F0}" srcOrd="0" destOrd="0" presId="urn:microsoft.com/office/officeart/2005/8/layout/orgChart1"/>
    <dgm:cxn modelId="{0F33C07B-F454-4555-8FB8-71A729F271C5}" srcId="{8C262133-7EA4-486E-8DF6-14F672DF124B}" destId="{297AB74E-2C5B-4CBB-A1D1-FA969E19E4E9}" srcOrd="5" destOrd="0" parTransId="{4AE495B6-5411-4AA8-8764-57B47900AF44}" sibTransId="{A97603F6-9111-4F04-A055-78E94A3CCF37}"/>
    <dgm:cxn modelId="{C0AB0934-0BA9-493B-AE4C-9D70C0EE3EC9}" srcId="{A9724A01-07E4-456B-9643-F3C165073CF1}" destId="{096F186D-920E-4FC5-8193-D4D9AE4D1EFB}" srcOrd="3" destOrd="0" parTransId="{3E96AF76-955A-4F89-B1AF-C857F2B30D00}" sibTransId="{591ED3E3-BE9B-4F22-BFE2-E1D4773594FC}"/>
    <dgm:cxn modelId="{ACAEE8F8-31DF-46F7-891A-C2713D79A770}" type="presOf" srcId="{5F2D1216-F933-49E2-AE8B-BACD291951AE}" destId="{E19DF750-5B73-46C6-AE1F-B0FAC7A60E92}" srcOrd="0" destOrd="0" presId="urn:microsoft.com/office/officeart/2005/8/layout/orgChart1"/>
    <dgm:cxn modelId="{E89C6F7A-6C2D-4790-B80A-80B5A43F204C}" type="presOf" srcId="{1FAC0EE5-3E55-4A69-BB0E-CB7AFFA9B66D}" destId="{643AC7F2-2B48-46E5-A8EF-52765D48D708}" srcOrd="0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F8CF8210-EEC9-4E77-A1EA-6F230AD5BF97}" type="presOf" srcId="{BBDC82D8-9CFB-4498-98F3-8516BF5ADFD3}" destId="{1CF622C2-E5EC-4F28-A883-5B0C4B89EFC5}" srcOrd="0" destOrd="0" presId="urn:microsoft.com/office/officeart/2005/8/layout/orgChart1"/>
    <dgm:cxn modelId="{C6661A4B-1989-4F31-AD3E-ADC32E59339E}" type="presOf" srcId="{58F3ECE4-B04B-4D0D-8FFE-544C7EA15CB3}" destId="{EA4D7CB1-6123-47DA-A2DC-6FDDE8394CDE}" srcOrd="0" destOrd="0" presId="urn:microsoft.com/office/officeart/2005/8/layout/orgChart1"/>
    <dgm:cxn modelId="{64BD40F8-B519-4A7F-BE08-178398C81CB0}" type="presOf" srcId="{F9EBB4B6-3901-463B-B987-3BECF54962B0}" destId="{45911DB7-31F1-4092-8348-2756741D85DD}" srcOrd="1" destOrd="0" presId="urn:microsoft.com/office/officeart/2005/8/layout/orgChart1"/>
    <dgm:cxn modelId="{7FCD38C6-EBB8-4565-9BD9-FDC6D7EE7089}" type="presOf" srcId="{38B1CEF8-1497-4525-9DC5-94C429AE9828}" destId="{11BBBE79-77DC-49FB-A26E-1DCF665E1FE7}" srcOrd="0" destOrd="0" presId="urn:microsoft.com/office/officeart/2005/8/layout/orgChart1"/>
    <dgm:cxn modelId="{D095D6F8-3567-4C7A-85A5-8513B085A3AE}" type="presOf" srcId="{642EF00D-12FF-4A7C-96C9-602250A81B08}" destId="{BF1D22E2-7775-4D62-AF69-B4D2902AE4C1}" srcOrd="0" destOrd="0" presId="urn:microsoft.com/office/officeart/2005/8/layout/orgChart1"/>
    <dgm:cxn modelId="{8A25B628-C1BE-4335-99D8-48D2CE5ED593}" type="presOf" srcId="{3C338167-7732-4B02-8F6B-C569E210560B}" destId="{8303009B-2A33-4182-A384-AC625DE85614}" srcOrd="0" destOrd="0" presId="urn:microsoft.com/office/officeart/2005/8/layout/orgChart1"/>
    <dgm:cxn modelId="{FDD852E3-1165-4EEF-AB23-F36F9ED7DA66}" type="presOf" srcId="{75AC53AD-6916-4756-8D20-AB64114C45B5}" destId="{8DB75B0A-7BA9-44BD-B70A-2FEA2C6CA010}" srcOrd="0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55A3C64C-474F-4F9D-BB52-C9918A7F2A2E}" srcId="{8C262133-7EA4-486E-8DF6-14F672DF124B}" destId="{1C8871C4-1A56-49E6-9341-3A5993A270C0}" srcOrd="3" destOrd="0" parTransId="{86D44305-01CE-48DB-8ED1-0369923D9EFF}" sibTransId="{55E7DC40-0E7D-47D7-BD1D-5F2012E3C65B}"/>
    <dgm:cxn modelId="{08F998EC-51B0-4C11-9F9C-A25C2D0A1766}" type="presOf" srcId="{8C262133-7EA4-486E-8DF6-14F672DF124B}" destId="{8787648C-F94D-4AF7-BECA-A758DE561223}" srcOrd="0" destOrd="0" presId="urn:microsoft.com/office/officeart/2005/8/layout/orgChart1"/>
    <dgm:cxn modelId="{65A9AB73-0731-4E56-95CF-2200A2573F9E}" type="presOf" srcId="{47217040-3296-4E5F-9D66-98B006D2726F}" destId="{F0535436-2B50-4948-97EF-07AE8FF959EF}" srcOrd="1" destOrd="0" presId="urn:microsoft.com/office/officeart/2005/8/layout/orgChart1"/>
    <dgm:cxn modelId="{B3B4D915-F6A9-4C15-AE04-0E194240FAC2}" type="presOf" srcId="{1ADB34C5-DD49-4E3B-AB26-6FA1E661E8AA}" destId="{A6815C8D-47E5-4278-A058-9F14EBA8E22F}" srcOrd="0" destOrd="0" presId="urn:microsoft.com/office/officeart/2005/8/layout/orgChart1"/>
    <dgm:cxn modelId="{BF08483B-C08F-4BF2-B58E-99C9ACCE8DFF}" type="presOf" srcId="{C949EFFF-78B5-4AC4-BCB7-C3958B0C8CDE}" destId="{35323D3E-A967-4F06-9A03-408F3B24BDFA}" srcOrd="0" destOrd="0" presId="urn:microsoft.com/office/officeart/2005/8/layout/orgChart1"/>
    <dgm:cxn modelId="{E7029CC0-0403-48E8-B90F-5B3F47FA9B11}" srcId="{626ABA43-08BB-41A9-A56A-5AB17C3EB15F}" destId="{AE029307-820C-4071-A4E3-46691980B1C9}" srcOrd="2" destOrd="0" parTransId="{69775C6F-4F4C-4D8D-A3C2-BFB6CB456017}" sibTransId="{65C868CF-F311-4E8F-9167-F3EE5C66AEE6}"/>
    <dgm:cxn modelId="{61B1C10E-B8FC-4CEF-B36F-9555F3D1627B}" type="presOf" srcId="{8B4BC114-ADD3-4701-93EE-C245CE1825F7}" destId="{6C227C07-2A92-4DB9-97E8-1D82B7DFDAE0}" srcOrd="0" destOrd="0" presId="urn:microsoft.com/office/officeart/2005/8/layout/orgChart1"/>
    <dgm:cxn modelId="{4289BE0D-6235-437C-953B-E93C6518ED19}" type="presOf" srcId="{1ADB34C5-DD49-4E3B-AB26-6FA1E661E8AA}" destId="{075CB9AC-2C97-4409-9A23-FCF6347E372F}" srcOrd="1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1401A7AC-8DA8-486F-A107-9025F3794AE3}" type="presOf" srcId="{197569C8-D3DD-4B4D-9711-C4E3482D4805}" destId="{7B5AD9BD-F263-49A5-ACD2-54E699680082}" srcOrd="0" destOrd="0" presId="urn:microsoft.com/office/officeart/2005/8/layout/orgChart1"/>
    <dgm:cxn modelId="{32DB8808-4B8B-4EA6-9D3B-815A472213C4}" type="presOf" srcId="{0A095EAE-0089-4029-8F48-2970EBFE6E54}" destId="{AFEBEC94-E7EA-4B76-A021-1D5E3D3EB125}" srcOrd="0" destOrd="0" presId="urn:microsoft.com/office/officeart/2005/8/layout/orgChart1"/>
    <dgm:cxn modelId="{79F75532-04CA-45BA-BF72-5FE05CA34604}" type="presOf" srcId="{AC07F691-7851-4102-BD00-F55630195997}" destId="{B84915E3-E163-466E-B1C0-4161863636AD}" srcOrd="1" destOrd="0" presId="urn:microsoft.com/office/officeart/2005/8/layout/orgChart1"/>
    <dgm:cxn modelId="{FC8B3CF8-9BAA-4034-8376-3DB3F70DF2DA}" type="presOf" srcId="{E69C449F-D3D2-4673-AA94-79EA1CF90D9A}" destId="{F935F9F0-9981-48BA-B4ED-27EEFD086983}" srcOrd="0" destOrd="0" presId="urn:microsoft.com/office/officeart/2005/8/layout/orgChart1"/>
    <dgm:cxn modelId="{E86522E5-D3A1-44E0-A6D2-151AEFB56E31}" type="presOf" srcId="{1039F6D9-4492-4C74-B988-6050C55DECEE}" destId="{905C9969-BF36-4D6F-B22D-A437426F3B25}" srcOrd="1" destOrd="0" presId="urn:microsoft.com/office/officeart/2005/8/layout/orgChart1"/>
    <dgm:cxn modelId="{5D40A42E-8347-46C4-B9D5-508FE043EA5E}" type="presOf" srcId="{949EECF5-6885-4481-BE6F-3E58B4E33F3F}" destId="{E4491A6F-57E2-4E98-908E-608E92BF625F}" srcOrd="0" destOrd="0" presId="urn:microsoft.com/office/officeart/2005/8/layout/orgChart1"/>
    <dgm:cxn modelId="{9796A883-0F69-42A1-85AB-7FAB27E759A8}" type="presOf" srcId="{1B06F1FC-9356-49EA-8B6E-11F735DA6D8B}" destId="{233C4B97-A3F4-4825-9C53-1DBB153A2A1B}" srcOrd="1" destOrd="0" presId="urn:microsoft.com/office/officeart/2005/8/layout/orgChart1"/>
    <dgm:cxn modelId="{AD04E8F3-A033-4112-B3F1-60EF0E7B61C6}" type="presOf" srcId="{3E96AF76-955A-4F89-B1AF-C857F2B30D00}" destId="{1BD6A44B-7671-4F4C-9B50-2EAFF93924D8}" srcOrd="0" destOrd="0" presId="urn:microsoft.com/office/officeart/2005/8/layout/orgChart1"/>
    <dgm:cxn modelId="{4D6D4F43-7EBD-454F-99B2-A6F231203AC2}" type="presOf" srcId="{D495618B-31F6-4923-97DD-C1EE7E159753}" destId="{5FC59908-8B24-4C11-80BD-8F833FD80F86}" srcOrd="0" destOrd="0" presId="urn:microsoft.com/office/officeart/2005/8/layout/orgChart1"/>
    <dgm:cxn modelId="{1C52F80E-473C-4C2D-8B99-0AC51A655AFC}" type="presOf" srcId="{27EAF497-FC35-42FE-A8CE-2EFF60CCC7C4}" destId="{B40EE1E7-65E6-44DC-B876-4B6E58299796}" srcOrd="0" destOrd="0" presId="urn:microsoft.com/office/officeart/2005/8/layout/orgChart1"/>
    <dgm:cxn modelId="{4B73D387-D2E6-4B25-868D-D872D6CD6937}" type="presOf" srcId="{A20EDA59-3534-45BF-9F71-73F1A7145A32}" destId="{26305454-7F09-4154-A8B9-0FD86F0C51C1}" srcOrd="0" destOrd="0" presId="urn:microsoft.com/office/officeart/2005/8/layout/orgChart1"/>
    <dgm:cxn modelId="{F66C3FE4-F86D-4C71-89DD-E2F2ABB46F5B}" type="presOf" srcId="{BBDC82D8-9CFB-4498-98F3-8516BF5ADFD3}" destId="{93278D0D-0240-4329-ADA9-D94E66BA3A52}" srcOrd="1" destOrd="0" presId="urn:microsoft.com/office/officeart/2005/8/layout/orgChart1"/>
    <dgm:cxn modelId="{BED2E38F-B66F-4BC7-B72B-CFA22C03DF83}" type="presParOf" srcId="{C4B08A1D-B13B-42C7-9AA0-9718FE4AA5F0}" destId="{5232BA95-E921-447D-83C0-72D3823E498F}" srcOrd="0" destOrd="0" presId="urn:microsoft.com/office/officeart/2005/8/layout/orgChart1"/>
    <dgm:cxn modelId="{345437BB-47F9-488E-8DED-133E933C3400}" type="presParOf" srcId="{5232BA95-E921-447D-83C0-72D3823E498F}" destId="{F792DFAD-BBA3-4978-AF90-90812B558FD5}" srcOrd="0" destOrd="0" presId="urn:microsoft.com/office/officeart/2005/8/layout/orgChart1"/>
    <dgm:cxn modelId="{551F5DAA-5B29-4B12-8961-628B046503E6}" type="presParOf" srcId="{F792DFAD-BBA3-4978-AF90-90812B558FD5}" destId="{1CF622C2-E5EC-4F28-A883-5B0C4B89EFC5}" srcOrd="0" destOrd="0" presId="urn:microsoft.com/office/officeart/2005/8/layout/orgChart1"/>
    <dgm:cxn modelId="{34B6F52A-9BC9-48B7-B6F1-EF01A067C565}" type="presParOf" srcId="{F792DFAD-BBA3-4978-AF90-90812B558FD5}" destId="{93278D0D-0240-4329-ADA9-D94E66BA3A52}" srcOrd="1" destOrd="0" presId="urn:microsoft.com/office/officeart/2005/8/layout/orgChart1"/>
    <dgm:cxn modelId="{8E1FE27B-91F2-4431-AC00-59CEA0646585}" type="presParOf" srcId="{5232BA95-E921-447D-83C0-72D3823E498F}" destId="{8D1A414D-D43A-4162-B67B-88BA51E732C9}" srcOrd="1" destOrd="0" presId="urn:microsoft.com/office/officeart/2005/8/layout/orgChart1"/>
    <dgm:cxn modelId="{948CBF28-599A-4A37-90D7-5C1D2DD852B9}" type="presParOf" srcId="{8D1A414D-D43A-4162-B67B-88BA51E732C9}" destId="{55D89B50-A497-4619-866C-90B8857D3459}" srcOrd="0" destOrd="0" presId="urn:microsoft.com/office/officeart/2005/8/layout/orgChart1"/>
    <dgm:cxn modelId="{DD5C8F58-D288-499D-8693-BD5E67D9DF61}" type="presParOf" srcId="{8D1A414D-D43A-4162-B67B-88BA51E732C9}" destId="{42A34684-7C15-4C78-812C-EF678C85FAC9}" srcOrd="1" destOrd="0" presId="urn:microsoft.com/office/officeart/2005/8/layout/orgChart1"/>
    <dgm:cxn modelId="{6F8043DD-311B-4F76-8808-E2CF57DEB66B}" type="presParOf" srcId="{42A34684-7C15-4C78-812C-EF678C85FAC9}" destId="{4A494C25-BA15-4B38-A806-71C630FC18F0}" srcOrd="0" destOrd="0" presId="urn:microsoft.com/office/officeart/2005/8/layout/orgChart1"/>
    <dgm:cxn modelId="{6BCE6A23-28C2-46F7-8106-831E1C2EBEB7}" type="presParOf" srcId="{4A494C25-BA15-4B38-A806-71C630FC18F0}" destId="{8787648C-F94D-4AF7-BECA-A758DE561223}" srcOrd="0" destOrd="0" presId="urn:microsoft.com/office/officeart/2005/8/layout/orgChart1"/>
    <dgm:cxn modelId="{0FB5AA1E-B8E4-4502-A550-9762A07EC6F8}" type="presParOf" srcId="{4A494C25-BA15-4B38-A806-71C630FC18F0}" destId="{65233A38-1C2D-4C96-924A-B5EEBDC038CA}" srcOrd="1" destOrd="0" presId="urn:microsoft.com/office/officeart/2005/8/layout/orgChart1"/>
    <dgm:cxn modelId="{0A70DA81-6F25-4BDE-ADA2-F733F99DBF70}" type="presParOf" srcId="{42A34684-7C15-4C78-812C-EF678C85FAC9}" destId="{DF6CB964-E115-4A6D-B480-3175FA0DADBC}" srcOrd="1" destOrd="0" presId="urn:microsoft.com/office/officeart/2005/8/layout/orgChart1"/>
    <dgm:cxn modelId="{C706D8FD-750A-4424-B242-927A0BF7A933}" type="presParOf" srcId="{DF6CB964-E115-4A6D-B480-3175FA0DADBC}" destId="{02185363-C286-4F99-91E9-9D114693BD3C}" srcOrd="0" destOrd="0" presId="urn:microsoft.com/office/officeart/2005/8/layout/orgChart1"/>
    <dgm:cxn modelId="{E5B7E86D-57C7-4FAB-B611-EAEAA1F78053}" type="presParOf" srcId="{DF6CB964-E115-4A6D-B480-3175FA0DADBC}" destId="{7CFE1A07-068A-40A5-A4D2-D31652E2EFF4}" srcOrd="1" destOrd="0" presId="urn:microsoft.com/office/officeart/2005/8/layout/orgChart1"/>
    <dgm:cxn modelId="{52E58041-B139-475F-A75A-82A191B5C9B5}" type="presParOf" srcId="{7CFE1A07-068A-40A5-A4D2-D31652E2EFF4}" destId="{1175CAA4-E8AD-40C2-ACE4-FE9F5998F44C}" srcOrd="0" destOrd="0" presId="urn:microsoft.com/office/officeart/2005/8/layout/orgChart1"/>
    <dgm:cxn modelId="{B4EEE88E-0051-4E50-BB5F-8DE3797402DF}" type="presParOf" srcId="{1175CAA4-E8AD-40C2-ACE4-FE9F5998F44C}" destId="{808363DB-D5BC-411F-BE7D-155BEB806DBB}" srcOrd="0" destOrd="0" presId="urn:microsoft.com/office/officeart/2005/8/layout/orgChart1"/>
    <dgm:cxn modelId="{4121E583-08E9-4683-B351-B2D5E9C57B6A}" type="presParOf" srcId="{1175CAA4-E8AD-40C2-ACE4-FE9F5998F44C}" destId="{4D80E144-AAF9-4D1C-91E8-AB2405CAB433}" srcOrd="1" destOrd="0" presId="urn:microsoft.com/office/officeart/2005/8/layout/orgChart1"/>
    <dgm:cxn modelId="{9959451A-9957-45CB-A2C4-0E9B0EFCA4E6}" type="presParOf" srcId="{7CFE1A07-068A-40A5-A4D2-D31652E2EFF4}" destId="{719B5B75-1459-44AF-A910-29963A9ED110}" srcOrd="1" destOrd="0" presId="urn:microsoft.com/office/officeart/2005/8/layout/orgChart1"/>
    <dgm:cxn modelId="{1BE1E2CD-0059-4042-9891-A746C4C91A55}" type="presParOf" srcId="{7CFE1A07-068A-40A5-A4D2-D31652E2EFF4}" destId="{40BF37F1-45A8-430D-858B-7F642DF7E0BE}" srcOrd="2" destOrd="0" presId="urn:microsoft.com/office/officeart/2005/8/layout/orgChart1"/>
    <dgm:cxn modelId="{66EC54AE-B97C-4675-B2B8-51D5CA94DDBE}" type="presParOf" srcId="{DF6CB964-E115-4A6D-B480-3175FA0DADBC}" destId="{8303009B-2A33-4182-A384-AC625DE85614}" srcOrd="2" destOrd="0" presId="urn:microsoft.com/office/officeart/2005/8/layout/orgChart1"/>
    <dgm:cxn modelId="{99341DD0-EB8D-456E-A61B-FF9142ACC4C9}" type="presParOf" srcId="{DF6CB964-E115-4A6D-B480-3175FA0DADBC}" destId="{BF6A8A8C-10DD-4088-B79C-776970E1B60F}" srcOrd="3" destOrd="0" presId="urn:microsoft.com/office/officeart/2005/8/layout/orgChart1"/>
    <dgm:cxn modelId="{24BF88FC-06EC-4C3D-AA1F-AB452D1CA97C}" type="presParOf" srcId="{BF6A8A8C-10DD-4088-B79C-776970E1B60F}" destId="{376D09D0-92C5-4007-9EEE-9A0ABA672E7A}" srcOrd="0" destOrd="0" presId="urn:microsoft.com/office/officeart/2005/8/layout/orgChart1"/>
    <dgm:cxn modelId="{84304803-B2A0-4F83-9FF2-F25621A31C0B}" type="presParOf" srcId="{376D09D0-92C5-4007-9EEE-9A0ABA672E7A}" destId="{09BC563B-2672-4387-9A96-32EBF4CC8B53}" srcOrd="0" destOrd="0" presId="urn:microsoft.com/office/officeart/2005/8/layout/orgChart1"/>
    <dgm:cxn modelId="{CA34675F-413C-482B-9746-6AB7E5B63CFE}" type="presParOf" srcId="{376D09D0-92C5-4007-9EEE-9A0ABA672E7A}" destId="{45911DB7-31F1-4092-8348-2756741D85DD}" srcOrd="1" destOrd="0" presId="urn:microsoft.com/office/officeart/2005/8/layout/orgChart1"/>
    <dgm:cxn modelId="{A58CE545-8907-4142-8CE7-F311E40E9810}" type="presParOf" srcId="{BF6A8A8C-10DD-4088-B79C-776970E1B60F}" destId="{F40543AB-CA25-46B2-858F-01AF2265C36D}" srcOrd="1" destOrd="0" presId="urn:microsoft.com/office/officeart/2005/8/layout/orgChart1"/>
    <dgm:cxn modelId="{AC37178D-6609-4148-B463-2CC3A78228FB}" type="presParOf" srcId="{BF6A8A8C-10DD-4088-B79C-776970E1B60F}" destId="{3B8188E9-A27A-4E8E-9EF0-94C6B474C277}" srcOrd="2" destOrd="0" presId="urn:microsoft.com/office/officeart/2005/8/layout/orgChart1"/>
    <dgm:cxn modelId="{5D3B0002-ABB1-48D0-9350-F7CE2DDF3406}" type="presParOf" srcId="{DF6CB964-E115-4A6D-B480-3175FA0DADBC}" destId="{8B0A9F61-2D30-4B0A-B2D4-F58AE81583B3}" srcOrd="4" destOrd="0" presId="urn:microsoft.com/office/officeart/2005/8/layout/orgChart1"/>
    <dgm:cxn modelId="{93264726-929C-410C-9228-182FC69AE54F}" type="presParOf" srcId="{DF6CB964-E115-4A6D-B480-3175FA0DADBC}" destId="{067EC811-1806-484C-83B6-F29EA710DABE}" srcOrd="5" destOrd="0" presId="urn:microsoft.com/office/officeart/2005/8/layout/orgChart1"/>
    <dgm:cxn modelId="{163A6B4B-EA89-4873-8343-E3D1FE136907}" type="presParOf" srcId="{067EC811-1806-484C-83B6-F29EA710DABE}" destId="{9A5AE174-0F1A-4673-AC43-B738F704E509}" srcOrd="0" destOrd="0" presId="urn:microsoft.com/office/officeart/2005/8/layout/orgChart1"/>
    <dgm:cxn modelId="{535AF534-8149-48D0-84D7-58C622B2404D}" type="presParOf" srcId="{9A5AE174-0F1A-4673-AC43-B738F704E509}" destId="{739F3A67-5890-4DC2-AB50-739742FD917D}" srcOrd="0" destOrd="0" presId="urn:microsoft.com/office/officeart/2005/8/layout/orgChart1"/>
    <dgm:cxn modelId="{8DBB1E72-A94F-42F4-B768-02A5F393005D}" type="presParOf" srcId="{9A5AE174-0F1A-4673-AC43-B738F704E509}" destId="{F0535436-2B50-4948-97EF-07AE8FF959EF}" srcOrd="1" destOrd="0" presId="urn:microsoft.com/office/officeart/2005/8/layout/orgChart1"/>
    <dgm:cxn modelId="{FCDBAC07-3C8F-40F9-AC69-BD36A4CF85DD}" type="presParOf" srcId="{067EC811-1806-484C-83B6-F29EA710DABE}" destId="{A6CDAAEF-F5D7-47F9-9BAC-083C1C6D91E5}" srcOrd="1" destOrd="0" presId="urn:microsoft.com/office/officeart/2005/8/layout/orgChart1"/>
    <dgm:cxn modelId="{C46D8083-A731-4CDB-8A5B-BD058F021AA9}" type="presParOf" srcId="{067EC811-1806-484C-83B6-F29EA710DABE}" destId="{ADDA439B-3257-475D-ACFB-EBC560858F7F}" srcOrd="2" destOrd="0" presId="urn:microsoft.com/office/officeart/2005/8/layout/orgChart1"/>
    <dgm:cxn modelId="{66C70545-2E90-4C18-8441-9BB249123B85}" type="presParOf" srcId="{DF6CB964-E115-4A6D-B480-3175FA0DADBC}" destId="{22BEE78C-508E-4C42-8C51-C2225CBA9C20}" srcOrd="6" destOrd="0" presId="urn:microsoft.com/office/officeart/2005/8/layout/orgChart1"/>
    <dgm:cxn modelId="{8522615E-6F41-4E4F-AA12-A14683A69A5E}" type="presParOf" srcId="{DF6CB964-E115-4A6D-B480-3175FA0DADBC}" destId="{12D60868-4B0C-4005-A9CC-1D9EA94A48B5}" srcOrd="7" destOrd="0" presId="urn:microsoft.com/office/officeart/2005/8/layout/orgChart1"/>
    <dgm:cxn modelId="{2D55E896-314D-4B7F-8B7D-EB43A19FD821}" type="presParOf" srcId="{12D60868-4B0C-4005-A9CC-1D9EA94A48B5}" destId="{9C1EE82C-9BB5-433E-BF24-1417A2B11C71}" srcOrd="0" destOrd="0" presId="urn:microsoft.com/office/officeart/2005/8/layout/orgChart1"/>
    <dgm:cxn modelId="{6A2A8459-693B-4AF2-9592-62F0C9172983}" type="presParOf" srcId="{9C1EE82C-9BB5-433E-BF24-1417A2B11C71}" destId="{2DD601D0-4F73-4348-940B-AF71B1895B07}" srcOrd="0" destOrd="0" presId="urn:microsoft.com/office/officeart/2005/8/layout/orgChart1"/>
    <dgm:cxn modelId="{1E8CBD28-8628-4140-BA4B-FF53550F6C39}" type="presParOf" srcId="{9C1EE82C-9BB5-433E-BF24-1417A2B11C71}" destId="{D1EC8CD4-7D27-4B87-8051-9697DE894FD9}" srcOrd="1" destOrd="0" presId="urn:microsoft.com/office/officeart/2005/8/layout/orgChart1"/>
    <dgm:cxn modelId="{8118A81C-9F10-4157-B41F-527FE7C9FC4C}" type="presParOf" srcId="{12D60868-4B0C-4005-A9CC-1D9EA94A48B5}" destId="{2C740622-7EBA-4B8E-B5F9-258D56560D35}" srcOrd="1" destOrd="0" presId="urn:microsoft.com/office/officeart/2005/8/layout/orgChart1"/>
    <dgm:cxn modelId="{120BA1D2-67EF-4467-9E14-E480C1B02300}" type="presParOf" srcId="{12D60868-4B0C-4005-A9CC-1D9EA94A48B5}" destId="{74288124-EC8E-4F04-A461-B1E5E3376AFB}" srcOrd="2" destOrd="0" presId="urn:microsoft.com/office/officeart/2005/8/layout/orgChart1"/>
    <dgm:cxn modelId="{59A87C72-D2CA-430A-842B-C12FA1ED1EFA}" type="presParOf" srcId="{DF6CB964-E115-4A6D-B480-3175FA0DADBC}" destId="{35323D3E-A967-4F06-9A03-408F3B24BDFA}" srcOrd="8" destOrd="0" presId="urn:microsoft.com/office/officeart/2005/8/layout/orgChart1"/>
    <dgm:cxn modelId="{CF212849-F8DC-4EE1-9732-93496D9D3986}" type="presParOf" srcId="{DF6CB964-E115-4A6D-B480-3175FA0DADBC}" destId="{DBFF544A-01BA-4B40-9EC8-E535E28F0736}" srcOrd="9" destOrd="0" presId="urn:microsoft.com/office/officeart/2005/8/layout/orgChart1"/>
    <dgm:cxn modelId="{874D108E-5AA5-4C7A-B7BF-C400F58D3880}" type="presParOf" srcId="{DBFF544A-01BA-4B40-9EC8-E535E28F0736}" destId="{FF2F3552-9340-4CBD-9E23-E187825CB0C8}" srcOrd="0" destOrd="0" presId="urn:microsoft.com/office/officeart/2005/8/layout/orgChart1"/>
    <dgm:cxn modelId="{EAF42678-EB1F-4CC6-8F3F-D8EA718D5D78}" type="presParOf" srcId="{FF2F3552-9340-4CBD-9E23-E187825CB0C8}" destId="{8F795CF7-6C2E-4BD0-86E6-393D25BA0E5A}" srcOrd="0" destOrd="0" presId="urn:microsoft.com/office/officeart/2005/8/layout/orgChart1"/>
    <dgm:cxn modelId="{AC4D764F-C06C-4E2F-8DE5-EFBF9FE40DCF}" type="presParOf" srcId="{FF2F3552-9340-4CBD-9E23-E187825CB0C8}" destId="{CBC5B6F9-4E20-4E66-841F-06284D30B622}" srcOrd="1" destOrd="0" presId="urn:microsoft.com/office/officeart/2005/8/layout/orgChart1"/>
    <dgm:cxn modelId="{AEA47CF4-4B81-49BD-ADD1-597480825E27}" type="presParOf" srcId="{DBFF544A-01BA-4B40-9EC8-E535E28F0736}" destId="{1DA292F6-0D6C-4ACD-9E79-5F45A22E9E11}" srcOrd="1" destOrd="0" presId="urn:microsoft.com/office/officeart/2005/8/layout/orgChart1"/>
    <dgm:cxn modelId="{B366A318-BDBF-4524-B6BD-74748D2525FF}" type="presParOf" srcId="{DBFF544A-01BA-4B40-9EC8-E535E28F0736}" destId="{34D4C41B-5CB4-4405-9FC9-15D65510335A}" srcOrd="2" destOrd="0" presId="urn:microsoft.com/office/officeart/2005/8/layout/orgChart1"/>
    <dgm:cxn modelId="{88A090B3-93C1-4AE5-B846-DD734C4BFA73}" type="presParOf" srcId="{DF6CB964-E115-4A6D-B480-3175FA0DADBC}" destId="{D6F8AABB-6654-4359-8F14-D3848D20BC1E}" srcOrd="10" destOrd="0" presId="urn:microsoft.com/office/officeart/2005/8/layout/orgChart1"/>
    <dgm:cxn modelId="{42A93601-CEE9-4E07-8F79-45BD3169CA9F}" type="presParOf" srcId="{DF6CB964-E115-4A6D-B480-3175FA0DADBC}" destId="{7213019B-C45D-49D6-873A-8485E2454ED6}" srcOrd="11" destOrd="0" presId="urn:microsoft.com/office/officeart/2005/8/layout/orgChart1"/>
    <dgm:cxn modelId="{FE9A5C65-104D-4D5F-8A67-799471420D66}" type="presParOf" srcId="{7213019B-C45D-49D6-873A-8485E2454ED6}" destId="{C49A24B8-841D-4593-85B2-8462B4951904}" srcOrd="0" destOrd="0" presId="urn:microsoft.com/office/officeart/2005/8/layout/orgChart1"/>
    <dgm:cxn modelId="{6D0E8AF3-C813-42E3-B092-A39E70F7A848}" type="presParOf" srcId="{C49A24B8-841D-4593-85B2-8462B4951904}" destId="{51BC5C8C-A714-4097-9253-2F9FE796F8F3}" srcOrd="0" destOrd="0" presId="urn:microsoft.com/office/officeart/2005/8/layout/orgChart1"/>
    <dgm:cxn modelId="{91BB5179-49BA-4C1F-A60D-A8A8B41F04C9}" type="presParOf" srcId="{C49A24B8-841D-4593-85B2-8462B4951904}" destId="{D409243E-6DD4-4204-B1EB-BA713069DFA0}" srcOrd="1" destOrd="0" presId="urn:microsoft.com/office/officeart/2005/8/layout/orgChart1"/>
    <dgm:cxn modelId="{3D663959-DF21-4A5D-915B-7DAD4605E12A}" type="presParOf" srcId="{7213019B-C45D-49D6-873A-8485E2454ED6}" destId="{E73EB05C-850D-4FC1-87EC-B3D4C0EC8B9A}" srcOrd="1" destOrd="0" presId="urn:microsoft.com/office/officeart/2005/8/layout/orgChart1"/>
    <dgm:cxn modelId="{0B5B9B83-4F7B-4994-9C22-D048336DAC4E}" type="presParOf" srcId="{7213019B-C45D-49D6-873A-8485E2454ED6}" destId="{6794DE97-0A38-4974-8212-FEA31DCEE7AB}" srcOrd="2" destOrd="0" presId="urn:microsoft.com/office/officeart/2005/8/layout/orgChart1"/>
    <dgm:cxn modelId="{FE7F2705-A773-46C7-A5FF-721F6F9385EC}" type="presParOf" srcId="{42A34684-7C15-4C78-812C-EF678C85FAC9}" destId="{F988A408-9A2D-4421-AEC7-BA06E9BC8292}" srcOrd="2" destOrd="0" presId="urn:microsoft.com/office/officeart/2005/8/layout/orgChart1"/>
    <dgm:cxn modelId="{56E8384E-2788-4E1B-9B4B-A14F56DD711E}" type="presParOf" srcId="{8D1A414D-D43A-4162-B67B-88BA51E732C9}" destId="{35AE3D1C-DCF9-4EF5-91B6-B7E61C7FC131}" srcOrd="2" destOrd="0" presId="urn:microsoft.com/office/officeart/2005/8/layout/orgChart1"/>
    <dgm:cxn modelId="{4E257F1B-EFBF-46DC-9E76-D84801F3AFB1}" type="presParOf" srcId="{8D1A414D-D43A-4162-B67B-88BA51E732C9}" destId="{385097AE-33CA-4CAD-AD5B-ED9A067AFECD}" srcOrd="3" destOrd="0" presId="urn:microsoft.com/office/officeart/2005/8/layout/orgChart1"/>
    <dgm:cxn modelId="{2376FBC5-9160-49A1-9D45-EF08ED0AEAD9}" type="presParOf" srcId="{385097AE-33CA-4CAD-AD5B-ED9A067AFECD}" destId="{9D4976FF-24E3-4B57-BDD6-1AE5DEEA2E39}" srcOrd="0" destOrd="0" presId="urn:microsoft.com/office/officeart/2005/8/layout/orgChart1"/>
    <dgm:cxn modelId="{5518B30B-DA8B-4E08-B377-150F3A0270B1}" type="presParOf" srcId="{9D4976FF-24E3-4B57-BDD6-1AE5DEEA2E39}" destId="{A01756B7-9F13-48A2-8E4D-47B7E903EC85}" srcOrd="0" destOrd="0" presId="urn:microsoft.com/office/officeart/2005/8/layout/orgChart1"/>
    <dgm:cxn modelId="{2641E76C-973C-4B35-BED0-326D8661D5C6}" type="presParOf" srcId="{9D4976FF-24E3-4B57-BDD6-1AE5DEEA2E39}" destId="{256039B0-A11E-4F8A-9027-B96B9AFECF8F}" srcOrd="1" destOrd="0" presId="urn:microsoft.com/office/officeart/2005/8/layout/orgChart1"/>
    <dgm:cxn modelId="{6F697B28-B5CE-459B-87A2-17FA66F56E0A}" type="presParOf" srcId="{385097AE-33CA-4CAD-AD5B-ED9A067AFECD}" destId="{B7874E51-4AE8-4E70-B28C-298C2588AFDB}" srcOrd="1" destOrd="0" presId="urn:microsoft.com/office/officeart/2005/8/layout/orgChart1"/>
    <dgm:cxn modelId="{967D4676-F46A-4188-A16A-536E1BA55CF5}" type="presParOf" srcId="{B7874E51-4AE8-4E70-B28C-298C2588AFDB}" destId="{5030EF24-BC2C-4279-BE65-29C42B39ABAB}" srcOrd="0" destOrd="0" presId="urn:microsoft.com/office/officeart/2005/8/layout/orgChart1"/>
    <dgm:cxn modelId="{E793A20B-649F-4777-BA70-33B4BA9CB41C}" type="presParOf" srcId="{B7874E51-4AE8-4E70-B28C-298C2588AFDB}" destId="{4217BC6A-E5B1-4388-8ED8-FA9E86417FC3}" srcOrd="1" destOrd="0" presId="urn:microsoft.com/office/officeart/2005/8/layout/orgChart1"/>
    <dgm:cxn modelId="{3F87EE60-BFAA-45E0-AA49-E81F38095A99}" type="presParOf" srcId="{4217BC6A-E5B1-4388-8ED8-FA9E86417FC3}" destId="{7970BE62-ECB0-4BE1-9390-737124DB58E0}" srcOrd="0" destOrd="0" presId="urn:microsoft.com/office/officeart/2005/8/layout/orgChart1"/>
    <dgm:cxn modelId="{7FD0F4CD-E780-4B4F-B0D2-581C71FEBAEC}" type="presParOf" srcId="{7970BE62-ECB0-4BE1-9390-737124DB58E0}" destId="{D5AEA2C1-DF56-4341-8A19-FBBC466921B8}" srcOrd="0" destOrd="0" presId="urn:microsoft.com/office/officeart/2005/8/layout/orgChart1"/>
    <dgm:cxn modelId="{F25298C3-2C69-4203-A3D4-A566AD0016D7}" type="presParOf" srcId="{7970BE62-ECB0-4BE1-9390-737124DB58E0}" destId="{2569AA24-CF08-47D1-9781-EC5017112F48}" srcOrd="1" destOrd="0" presId="urn:microsoft.com/office/officeart/2005/8/layout/orgChart1"/>
    <dgm:cxn modelId="{049176BF-0352-42A3-B2E0-3C3B60BAA4C9}" type="presParOf" srcId="{4217BC6A-E5B1-4388-8ED8-FA9E86417FC3}" destId="{F274386C-8702-4D07-9A59-31E627C27956}" srcOrd="1" destOrd="0" presId="urn:microsoft.com/office/officeart/2005/8/layout/orgChart1"/>
    <dgm:cxn modelId="{904577EF-8D2B-456F-93E4-77C70F50703C}" type="presParOf" srcId="{4217BC6A-E5B1-4388-8ED8-FA9E86417FC3}" destId="{3B9092C9-CA35-4AF9-ADCB-5590E8C84624}" srcOrd="2" destOrd="0" presId="urn:microsoft.com/office/officeart/2005/8/layout/orgChart1"/>
    <dgm:cxn modelId="{88F3A42B-023C-4CBC-BEF3-02265A2F6DD9}" type="presParOf" srcId="{B7874E51-4AE8-4E70-B28C-298C2588AFDB}" destId="{7249C5D8-9F39-4597-A785-0179CA7B4E61}" srcOrd="2" destOrd="0" presId="urn:microsoft.com/office/officeart/2005/8/layout/orgChart1"/>
    <dgm:cxn modelId="{89632E05-1AE3-48AD-9172-D714716DF952}" type="presParOf" srcId="{B7874E51-4AE8-4E70-B28C-298C2588AFDB}" destId="{DAA74656-E4D7-4EC3-8B7B-AF4F166798F8}" srcOrd="3" destOrd="0" presId="urn:microsoft.com/office/officeart/2005/8/layout/orgChart1"/>
    <dgm:cxn modelId="{FE52C7D7-CB22-43FF-AFA8-5FC643A9AC80}" type="presParOf" srcId="{DAA74656-E4D7-4EC3-8B7B-AF4F166798F8}" destId="{88A52E89-BC1B-4035-A54E-A292A4AF3581}" srcOrd="0" destOrd="0" presId="urn:microsoft.com/office/officeart/2005/8/layout/orgChart1"/>
    <dgm:cxn modelId="{54F50D6F-B73C-473E-8649-F341FC70976E}" type="presParOf" srcId="{88A52E89-BC1B-4035-A54E-A292A4AF3581}" destId="{8DB75B0A-7BA9-44BD-B70A-2FEA2C6CA010}" srcOrd="0" destOrd="0" presId="urn:microsoft.com/office/officeart/2005/8/layout/orgChart1"/>
    <dgm:cxn modelId="{6FFD357B-105F-4DDC-89EA-E307DD9C7BEA}" type="presParOf" srcId="{88A52E89-BC1B-4035-A54E-A292A4AF3581}" destId="{3118A623-F288-431B-BE05-BA7B16D6C541}" srcOrd="1" destOrd="0" presId="urn:microsoft.com/office/officeart/2005/8/layout/orgChart1"/>
    <dgm:cxn modelId="{EF6E1440-5E2B-44F2-BD9B-D0F052EC238F}" type="presParOf" srcId="{DAA74656-E4D7-4EC3-8B7B-AF4F166798F8}" destId="{48737F07-69CD-42C8-B9B6-86353DBB5762}" srcOrd="1" destOrd="0" presId="urn:microsoft.com/office/officeart/2005/8/layout/orgChart1"/>
    <dgm:cxn modelId="{952140F7-3B9C-4ECD-8E58-737C5B7B1DDB}" type="presParOf" srcId="{DAA74656-E4D7-4EC3-8B7B-AF4F166798F8}" destId="{E69FC168-7702-4773-8CD3-D574EB30D610}" srcOrd="2" destOrd="0" presId="urn:microsoft.com/office/officeart/2005/8/layout/orgChart1"/>
    <dgm:cxn modelId="{A100AAB4-4AAA-446C-B919-CEA07284AE12}" type="presParOf" srcId="{B7874E51-4AE8-4E70-B28C-298C2588AFDB}" destId="{F43939D9-AD84-4C52-90E6-1FA02DEA7A38}" srcOrd="4" destOrd="0" presId="urn:microsoft.com/office/officeart/2005/8/layout/orgChart1"/>
    <dgm:cxn modelId="{1AA3E84E-B166-4AF2-AB66-78754E97BE93}" type="presParOf" srcId="{B7874E51-4AE8-4E70-B28C-298C2588AFDB}" destId="{218C7759-3CEC-4C16-9993-40CC7FC09424}" srcOrd="5" destOrd="0" presId="urn:microsoft.com/office/officeart/2005/8/layout/orgChart1"/>
    <dgm:cxn modelId="{03E05C25-E355-43A4-8874-EEA0A349D84D}" type="presParOf" srcId="{218C7759-3CEC-4C16-9993-40CC7FC09424}" destId="{6936D50B-3AF8-4734-9AC6-B7E4BEDA2801}" srcOrd="0" destOrd="0" presId="urn:microsoft.com/office/officeart/2005/8/layout/orgChart1"/>
    <dgm:cxn modelId="{FCB1B34D-540E-43DF-86E0-D208FDEF8FA6}" type="presParOf" srcId="{6936D50B-3AF8-4734-9AC6-B7E4BEDA2801}" destId="{B40EE1E7-65E6-44DC-B876-4B6E58299796}" srcOrd="0" destOrd="0" presId="urn:microsoft.com/office/officeart/2005/8/layout/orgChart1"/>
    <dgm:cxn modelId="{368FA7FA-CED0-4546-B835-401A0F75489D}" type="presParOf" srcId="{6936D50B-3AF8-4734-9AC6-B7E4BEDA2801}" destId="{B725D947-BF80-423B-BFA7-8D568D45882C}" srcOrd="1" destOrd="0" presId="urn:microsoft.com/office/officeart/2005/8/layout/orgChart1"/>
    <dgm:cxn modelId="{8C638ACF-D3BF-4A2E-A9D5-B67A9FB68BBD}" type="presParOf" srcId="{218C7759-3CEC-4C16-9993-40CC7FC09424}" destId="{6EB7AC95-627E-4084-905A-08DEAA88665D}" srcOrd="1" destOrd="0" presId="urn:microsoft.com/office/officeart/2005/8/layout/orgChart1"/>
    <dgm:cxn modelId="{FFE553F9-B616-40FD-857F-1C9DBAD85874}" type="presParOf" srcId="{218C7759-3CEC-4C16-9993-40CC7FC09424}" destId="{699AA169-D315-4E95-8C8C-7CB163B42F62}" srcOrd="2" destOrd="0" presId="urn:microsoft.com/office/officeart/2005/8/layout/orgChart1"/>
    <dgm:cxn modelId="{EF4A8B8C-BB5D-43F1-926D-77FD4E39AF52}" type="presParOf" srcId="{385097AE-33CA-4CAD-AD5B-ED9A067AFECD}" destId="{65B9CE1B-9A8B-4D34-8CEF-2A15222B6EBB}" srcOrd="2" destOrd="0" presId="urn:microsoft.com/office/officeart/2005/8/layout/orgChart1"/>
    <dgm:cxn modelId="{21DA0116-3CA5-497C-9CD6-45751E440895}" type="presParOf" srcId="{8D1A414D-D43A-4162-B67B-88BA51E732C9}" destId="{85688AB1-F2B6-4193-8107-0D20A1010CC1}" srcOrd="4" destOrd="0" presId="urn:microsoft.com/office/officeart/2005/8/layout/orgChart1"/>
    <dgm:cxn modelId="{7D736408-8AE8-4750-A7F6-8019EB514BE8}" type="presParOf" srcId="{8D1A414D-D43A-4162-B67B-88BA51E732C9}" destId="{2E79C10F-2D11-4106-B2CA-BFBBEAE7D0E6}" srcOrd="5" destOrd="0" presId="urn:microsoft.com/office/officeart/2005/8/layout/orgChart1"/>
    <dgm:cxn modelId="{129DF1C4-4BF6-4DC8-9D21-63DC9A387779}" type="presParOf" srcId="{2E79C10F-2D11-4106-B2CA-BFBBEAE7D0E6}" destId="{C6ADDC21-5326-430E-895D-409BCDE71A42}" srcOrd="0" destOrd="0" presId="urn:microsoft.com/office/officeart/2005/8/layout/orgChart1"/>
    <dgm:cxn modelId="{3F361898-5866-454F-BB49-36E4A19522EF}" type="presParOf" srcId="{C6ADDC21-5326-430E-895D-409BCDE71A42}" destId="{496C4139-F7DE-4354-899B-9E3C7B946128}" srcOrd="0" destOrd="0" presId="urn:microsoft.com/office/officeart/2005/8/layout/orgChart1"/>
    <dgm:cxn modelId="{D5F1ABD6-4EA4-49A3-8C2D-1775601C51B7}" type="presParOf" srcId="{C6ADDC21-5326-430E-895D-409BCDE71A42}" destId="{B84915E3-E163-466E-B1C0-4161863636AD}" srcOrd="1" destOrd="0" presId="urn:microsoft.com/office/officeart/2005/8/layout/orgChart1"/>
    <dgm:cxn modelId="{9F5B8101-5F4E-4B30-8BB4-5BCCE9068F19}" type="presParOf" srcId="{2E79C10F-2D11-4106-B2CA-BFBBEAE7D0E6}" destId="{C8289CDB-C9D2-43D0-9631-56E31B9F617A}" srcOrd="1" destOrd="0" presId="urn:microsoft.com/office/officeart/2005/8/layout/orgChart1"/>
    <dgm:cxn modelId="{05B8B0E7-DBB7-488E-B429-24208494A06B}" type="presParOf" srcId="{C8289CDB-C9D2-43D0-9631-56E31B9F617A}" destId="{26305454-7F09-4154-A8B9-0FD86F0C51C1}" srcOrd="0" destOrd="0" presId="urn:microsoft.com/office/officeart/2005/8/layout/orgChart1"/>
    <dgm:cxn modelId="{BFEE286D-553B-45C7-9487-B73C89155321}" type="presParOf" srcId="{C8289CDB-C9D2-43D0-9631-56E31B9F617A}" destId="{F2BFC1F0-B8AA-424C-9E40-2C6EB64B0DD9}" srcOrd="1" destOrd="0" presId="urn:microsoft.com/office/officeart/2005/8/layout/orgChart1"/>
    <dgm:cxn modelId="{C11D4970-C705-4133-8980-0E8B7CB002ED}" type="presParOf" srcId="{F2BFC1F0-B8AA-424C-9E40-2C6EB64B0DD9}" destId="{743D059C-0A88-4B1A-8B9C-9293B71A8330}" srcOrd="0" destOrd="0" presId="urn:microsoft.com/office/officeart/2005/8/layout/orgChart1"/>
    <dgm:cxn modelId="{D43E9CCC-7EF3-4EFD-A2F5-4A6FF777617A}" type="presParOf" srcId="{743D059C-0A88-4B1A-8B9C-9293B71A8330}" destId="{BDCAEA94-2B87-4D82-82BE-3D1231BFB90A}" srcOrd="0" destOrd="0" presId="urn:microsoft.com/office/officeart/2005/8/layout/orgChart1"/>
    <dgm:cxn modelId="{02A1E2F4-EC0F-4578-BA1A-6208E683F8AE}" type="presParOf" srcId="{743D059C-0A88-4B1A-8B9C-9293B71A8330}" destId="{636EBC9E-1373-4A6C-9365-81AD599B0DF6}" srcOrd="1" destOrd="0" presId="urn:microsoft.com/office/officeart/2005/8/layout/orgChart1"/>
    <dgm:cxn modelId="{E2FB4559-509C-49BC-9072-7B72790D2268}" type="presParOf" srcId="{F2BFC1F0-B8AA-424C-9E40-2C6EB64B0DD9}" destId="{D97552A1-CACA-4C63-9C75-D928675A7A8C}" srcOrd="1" destOrd="0" presId="urn:microsoft.com/office/officeart/2005/8/layout/orgChart1"/>
    <dgm:cxn modelId="{AEFA75E9-0740-4C3B-8C76-687C8DA9D17A}" type="presParOf" srcId="{F2BFC1F0-B8AA-424C-9E40-2C6EB64B0DD9}" destId="{91E0CF80-45B7-4F5C-9D3D-92ECF9A242A5}" srcOrd="2" destOrd="0" presId="urn:microsoft.com/office/officeart/2005/8/layout/orgChart1"/>
    <dgm:cxn modelId="{0A8CFB71-3B5F-47CA-8BB8-162D52544782}" type="presParOf" srcId="{C8289CDB-C9D2-43D0-9631-56E31B9F617A}" destId="{26645C4B-A06C-44CE-8693-EE3CC6EB087D}" srcOrd="2" destOrd="0" presId="urn:microsoft.com/office/officeart/2005/8/layout/orgChart1"/>
    <dgm:cxn modelId="{81AE0DFA-A157-43F0-AE3B-C8DB5865A423}" type="presParOf" srcId="{C8289CDB-C9D2-43D0-9631-56E31B9F617A}" destId="{D4428A22-3713-4857-A3B5-84834FD35816}" srcOrd="3" destOrd="0" presId="urn:microsoft.com/office/officeart/2005/8/layout/orgChart1"/>
    <dgm:cxn modelId="{00F834C7-DE47-4151-8CE5-F27E08F6FDDC}" type="presParOf" srcId="{D4428A22-3713-4857-A3B5-84834FD35816}" destId="{16F2D614-80AB-4086-A5A0-986581F9259A}" srcOrd="0" destOrd="0" presId="urn:microsoft.com/office/officeart/2005/8/layout/orgChart1"/>
    <dgm:cxn modelId="{7A653442-42CC-4BE8-B57F-32FCF5C8BA8B}" type="presParOf" srcId="{16F2D614-80AB-4086-A5A0-986581F9259A}" destId="{F63EDF41-03D6-4D33-AEAC-5DDB1A5DFFC2}" srcOrd="0" destOrd="0" presId="urn:microsoft.com/office/officeart/2005/8/layout/orgChart1"/>
    <dgm:cxn modelId="{743204E3-3BB5-4517-AA2C-242C7FD4F502}" type="presParOf" srcId="{16F2D614-80AB-4086-A5A0-986581F9259A}" destId="{FA692E16-C330-4EBF-8BF0-87C53B7B2345}" srcOrd="1" destOrd="0" presId="urn:microsoft.com/office/officeart/2005/8/layout/orgChart1"/>
    <dgm:cxn modelId="{159C836B-8386-497C-820B-4F4ACDC209A1}" type="presParOf" srcId="{D4428A22-3713-4857-A3B5-84834FD35816}" destId="{50CDA507-A94E-4E82-8119-0DE3DCCDA041}" srcOrd="1" destOrd="0" presId="urn:microsoft.com/office/officeart/2005/8/layout/orgChart1"/>
    <dgm:cxn modelId="{C8A50C77-29FF-4F4A-8D70-83718377AD1B}" type="presParOf" srcId="{D4428A22-3713-4857-A3B5-84834FD35816}" destId="{CAA5F64F-9FF7-4CBF-972D-10593F34C915}" srcOrd="2" destOrd="0" presId="urn:microsoft.com/office/officeart/2005/8/layout/orgChart1"/>
    <dgm:cxn modelId="{B0792F6B-35AC-4BFC-AC3C-FA9F41E26606}" type="presParOf" srcId="{C8289CDB-C9D2-43D0-9631-56E31B9F617A}" destId="{11BBBE79-77DC-49FB-A26E-1DCF665E1FE7}" srcOrd="4" destOrd="0" presId="urn:microsoft.com/office/officeart/2005/8/layout/orgChart1"/>
    <dgm:cxn modelId="{63F0D33F-9FE4-41E2-A8BC-5AFCEF2D3602}" type="presParOf" srcId="{C8289CDB-C9D2-43D0-9631-56E31B9F617A}" destId="{7D4FDC18-31B6-4CD6-A9BE-00EB606EFBE0}" srcOrd="5" destOrd="0" presId="urn:microsoft.com/office/officeart/2005/8/layout/orgChart1"/>
    <dgm:cxn modelId="{7C6D3DFD-41B3-4984-B4CC-80F5CCD3E71D}" type="presParOf" srcId="{7D4FDC18-31B6-4CD6-A9BE-00EB606EFBE0}" destId="{2A820AEF-956C-408A-B206-2DB7DA668DC2}" srcOrd="0" destOrd="0" presId="urn:microsoft.com/office/officeart/2005/8/layout/orgChart1"/>
    <dgm:cxn modelId="{8020895D-37AC-4DE3-A6DB-19970D783EFA}" type="presParOf" srcId="{2A820AEF-956C-408A-B206-2DB7DA668DC2}" destId="{6D56C1AA-C6AD-4398-B3B8-766E8416BD12}" srcOrd="0" destOrd="0" presId="urn:microsoft.com/office/officeart/2005/8/layout/orgChart1"/>
    <dgm:cxn modelId="{48AE917E-5395-438D-986A-6117352BBDB1}" type="presParOf" srcId="{2A820AEF-956C-408A-B206-2DB7DA668DC2}" destId="{A0A3A4AD-3246-4BA5-9B30-E2CC47BB3B48}" srcOrd="1" destOrd="0" presId="urn:microsoft.com/office/officeart/2005/8/layout/orgChart1"/>
    <dgm:cxn modelId="{D4603E81-F571-4EE8-9FFA-01DC36BCE2A3}" type="presParOf" srcId="{7D4FDC18-31B6-4CD6-A9BE-00EB606EFBE0}" destId="{A8D1A6C2-0B15-4009-B74F-8CEBCCA0DF0B}" srcOrd="1" destOrd="0" presId="urn:microsoft.com/office/officeart/2005/8/layout/orgChart1"/>
    <dgm:cxn modelId="{BA92D7F5-4312-4C77-B317-35F73398B5BC}" type="presParOf" srcId="{7D4FDC18-31B6-4CD6-A9BE-00EB606EFBE0}" destId="{3E00A047-FCD9-48F6-96A6-CF84C02B9177}" srcOrd="2" destOrd="0" presId="urn:microsoft.com/office/officeart/2005/8/layout/orgChart1"/>
    <dgm:cxn modelId="{4CF4BC09-4D9F-44ED-BB0F-26F361CC8F92}" type="presParOf" srcId="{C8289CDB-C9D2-43D0-9631-56E31B9F617A}" destId="{7AD4270A-34EC-4927-96E9-AE3C75CE5F8C}" srcOrd="6" destOrd="0" presId="urn:microsoft.com/office/officeart/2005/8/layout/orgChart1"/>
    <dgm:cxn modelId="{210FFD12-B5F4-4A8F-AA5E-95A5C0AC2601}" type="presParOf" srcId="{C8289CDB-C9D2-43D0-9631-56E31B9F617A}" destId="{83294793-36AC-492B-8006-F8F39753CC2C}" srcOrd="7" destOrd="0" presId="urn:microsoft.com/office/officeart/2005/8/layout/orgChart1"/>
    <dgm:cxn modelId="{15993B90-213B-4A08-BF7A-A218A88434B7}" type="presParOf" srcId="{83294793-36AC-492B-8006-F8F39753CC2C}" destId="{01ABE136-5427-4FCC-8723-FD6469C4ABD6}" srcOrd="0" destOrd="0" presId="urn:microsoft.com/office/officeart/2005/8/layout/orgChart1"/>
    <dgm:cxn modelId="{D85193C2-9753-4424-B171-0372A0B06FA7}" type="presParOf" srcId="{01ABE136-5427-4FCC-8723-FD6469C4ABD6}" destId="{A49D8DFA-2AE6-4A6C-B7D3-18538AE721F0}" srcOrd="0" destOrd="0" presId="urn:microsoft.com/office/officeart/2005/8/layout/orgChart1"/>
    <dgm:cxn modelId="{E055F89A-6C1D-4B60-B838-A45BB181AA22}" type="presParOf" srcId="{01ABE136-5427-4FCC-8723-FD6469C4ABD6}" destId="{E19A4B92-786A-44A0-9BD3-22D6FE664B37}" srcOrd="1" destOrd="0" presId="urn:microsoft.com/office/officeart/2005/8/layout/orgChart1"/>
    <dgm:cxn modelId="{0CD82042-6A4E-4B81-BFD8-E8C773232F3C}" type="presParOf" srcId="{83294793-36AC-492B-8006-F8F39753CC2C}" destId="{A25664B7-FF24-4EFE-BBF8-97D792DE002D}" srcOrd="1" destOrd="0" presId="urn:microsoft.com/office/officeart/2005/8/layout/orgChart1"/>
    <dgm:cxn modelId="{1006F48F-A306-4036-A836-CB44146DC674}" type="presParOf" srcId="{83294793-36AC-492B-8006-F8F39753CC2C}" destId="{1E964D53-8F45-4ACF-9320-8996CEBD3A47}" srcOrd="2" destOrd="0" presId="urn:microsoft.com/office/officeart/2005/8/layout/orgChart1"/>
    <dgm:cxn modelId="{B5E79CBD-82E3-4079-BE6C-E891E8A7F7C4}" type="presParOf" srcId="{2E79C10F-2D11-4106-B2CA-BFBBEAE7D0E6}" destId="{F0E87A2D-EAD7-470D-80CE-C600983A96DE}" srcOrd="2" destOrd="0" presId="urn:microsoft.com/office/officeart/2005/8/layout/orgChart1"/>
    <dgm:cxn modelId="{5D216C8C-FA8A-4F1E-9D44-D4DE70BF930D}" type="presParOf" srcId="{8D1A414D-D43A-4162-B67B-88BA51E732C9}" destId="{C670F2ED-B934-4B5B-A400-6AA0487C049C}" srcOrd="6" destOrd="0" presId="urn:microsoft.com/office/officeart/2005/8/layout/orgChart1"/>
    <dgm:cxn modelId="{F85686D4-12CF-41FC-A70B-BA69749711F3}" type="presParOf" srcId="{8D1A414D-D43A-4162-B67B-88BA51E732C9}" destId="{85E2B4CA-3F77-4A0D-93F9-67E9E7B3D3B0}" srcOrd="7" destOrd="0" presId="urn:microsoft.com/office/officeart/2005/8/layout/orgChart1"/>
    <dgm:cxn modelId="{135410EC-3878-432C-8794-96BE211A336A}" type="presParOf" srcId="{85E2B4CA-3F77-4A0D-93F9-67E9E7B3D3B0}" destId="{59C36E96-5394-457D-B947-39704E7B6F39}" srcOrd="0" destOrd="0" presId="urn:microsoft.com/office/officeart/2005/8/layout/orgChart1"/>
    <dgm:cxn modelId="{32AE8693-85E8-4AE8-B70F-FCDB35BF16DD}" type="presParOf" srcId="{59C36E96-5394-457D-B947-39704E7B6F39}" destId="{AE14900D-197C-4F0C-82CF-0082FC8B125D}" srcOrd="0" destOrd="0" presId="urn:microsoft.com/office/officeart/2005/8/layout/orgChart1"/>
    <dgm:cxn modelId="{B21E4D31-1214-4E2E-A1CA-AC511A87FDBC}" type="presParOf" srcId="{59C36E96-5394-457D-B947-39704E7B6F39}" destId="{A57D3E9E-15BA-40E4-8C65-83D0899B0488}" srcOrd="1" destOrd="0" presId="urn:microsoft.com/office/officeart/2005/8/layout/orgChart1"/>
    <dgm:cxn modelId="{ADD58EB4-B5FA-4591-9466-C43A4D6B97F6}" type="presParOf" srcId="{85E2B4CA-3F77-4A0D-93F9-67E9E7B3D3B0}" destId="{F55DCB57-2D2C-4968-AE97-ED3A238609FE}" srcOrd="1" destOrd="0" presId="urn:microsoft.com/office/officeart/2005/8/layout/orgChart1"/>
    <dgm:cxn modelId="{17BB74F5-421D-4E58-9425-3C0B58146CC1}" type="presParOf" srcId="{F55DCB57-2D2C-4968-AE97-ED3A238609FE}" destId="{7B5AD9BD-F263-49A5-ACD2-54E699680082}" srcOrd="0" destOrd="0" presId="urn:microsoft.com/office/officeart/2005/8/layout/orgChart1"/>
    <dgm:cxn modelId="{73D78683-CE9C-4D8D-82A9-CCA019D614CB}" type="presParOf" srcId="{F55DCB57-2D2C-4968-AE97-ED3A238609FE}" destId="{BE2BBC07-3445-4FCF-A742-8E02797A34A4}" srcOrd="1" destOrd="0" presId="urn:microsoft.com/office/officeart/2005/8/layout/orgChart1"/>
    <dgm:cxn modelId="{24E1E616-A194-4D98-A788-727E8A67E3BD}" type="presParOf" srcId="{BE2BBC07-3445-4FCF-A742-8E02797A34A4}" destId="{68440F23-51AF-4DE4-ADCE-1639C4216929}" srcOrd="0" destOrd="0" presId="urn:microsoft.com/office/officeart/2005/8/layout/orgChart1"/>
    <dgm:cxn modelId="{4CD359C9-4BD0-4140-A79E-A3DFFAABE015}" type="presParOf" srcId="{68440F23-51AF-4DE4-ADCE-1639C4216929}" destId="{3CBF43E2-6E38-4478-8099-927ECE96FB31}" srcOrd="0" destOrd="0" presId="urn:microsoft.com/office/officeart/2005/8/layout/orgChart1"/>
    <dgm:cxn modelId="{DFAC042B-80F5-40DE-BF89-D9BF4DD97778}" type="presParOf" srcId="{68440F23-51AF-4DE4-ADCE-1639C4216929}" destId="{85D87517-7179-45CA-807A-6F9889A748D6}" srcOrd="1" destOrd="0" presId="urn:microsoft.com/office/officeart/2005/8/layout/orgChart1"/>
    <dgm:cxn modelId="{EE282930-29A9-4522-9FBE-3C49C0D93B82}" type="presParOf" srcId="{BE2BBC07-3445-4FCF-A742-8E02797A34A4}" destId="{A3B3A21A-6786-491F-8523-07F7D37FD4FC}" srcOrd="1" destOrd="0" presId="urn:microsoft.com/office/officeart/2005/8/layout/orgChart1"/>
    <dgm:cxn modelId="{A22F7663-4E0C-499D-8DC7-E2B4E746EC54}" type="presParOf" srcId="{BE2BBC07-3445-4FCF-A742-8E02797A34A4}" destId="{94295FBF-46A0-4524-A7C9-4BE55F53AD48}" srcOrd="2" destOrd="0" presId="urn:microsoft.com/office/officeart/2005/8/layout/orgChart1"/>
    <dgm:cxn modelId="{1CAD064B-F550-4182-BB26-3872DF2DCF81}" type="presParOf" srcId="{F55DCB57-2D2C-4968-AE97-ED3A238609FE}" destId="{6AEF0BC2-D93C-4A56-8E14-C9FE8483FA0C}" srcOrd="2" destOrd="0" presId="urn:microsoft.com/office/officeart/2005/8/layout/orgChart1"/>
    <dgm:cxn modelId="{39420B82-46FA-409B-A548-A4DF51852362}" type="presParOf" srcId="{F55DCB57-2D2C-4968-AE97-ED3A238609FE}" destId="{AAC0C4E4-7FD4-45C5-9060-BDA764BF24A5}" srcOrd="3" destOrd="0" presId="urn:microsoft.com/office/officeart/2005/8/layout/orgChart1"/>
    <dgm:cxn modelId="{80B0C0D8-DB2A-4B3B-AC5A-2164906ACF9E}" type="presParOf" srcId="{AAC0C4E4-7FD4-45C5-9060-BDA764BF24A5}" destId="{867D8CE8-50E8-47FB-B8B7-8BDE34D3E7F0}" srcOrd="0" destOrd="0" presId="urn:microsoft.com/office/officeart/2005/8/layout/orgChart1"/>
    <dgm:cxn modelId="{C7F138FF-4598-44A0-B0AE-BAFA7DE0A47D}" type="presParOf" srcId="{867D8CE8-50E8-47FB-B8B7-8BDE34D3E7F0}" destId="{5FC59908-8B24-4C11-80BD-8F833FD80F86}" srcOrd="0" destOrd="0" presId="urn:microsoft.com/office/officeart/2005/8/layout/orgChart1"/>
    <dgm:cxn modelId="{4804FD39-32E4-40E4-AA3C-BBE0FF73B634}" type="presParOf" srcId="{867D8CE8-50E8-47FB-B8B7-8BDE34D3E7F0}" destId="{487E64B9-B5C9-47F3-98BF-348542FB6C21}" srcOrd="1" destOrd="0" presId="urn:microsoft.com/office/officeart/2005/8/layout/orgChart1"/>
    <dgm:cxn modelId="{36A96A08-ED59-4A97-A86F-B9F0FBC9491E}" type="presParOf" srcId="{AAC0C4E4-7FD4-45C5-9060-BDA764BF24A5}" destId="{E5908213-1DBC-4B95-A491-D1C636D6CFAC}" srcOrd="1" destOrd="0" presId="urn:microsoft.com/office/officeart/2005/8/layout/orgChart1"/>
    <dgm:cxn modelId="{B7FD27F1-F87E-42CA-BA1A-B9784EEC1444}" type="presParOf" srcId="{AAC0C4E4-7FD4-45C5-9060-BDA764BF24A5}" destId="{54CD3E4F-4E42-45E7-930D-C55699A6CD5E}" srcOrd="2" destOrd="0" presId="urn:microsoft.com/office/officeart/2005/8/layout/orgChart1"/>
    <dgm:cxn modelId="{C5B36A2D-6665-4E61-90A7-7AC78808C8E8}" type="presParOf" srcId="{F55DCB57-2D2C-4968-AE97-ED3A238609FE}" destId="{70BECF15-118F-4D64-873E-3B24F26C87DB}" srcOrd="4" destOrd="0" presId="urn:microsoft.com/office/officeart/2005/8/layout/orgChart1"/>
    <dgm:cxn modelId="{9FAFC30D-096E-4B90-ABED-707334802029}" type="presParOf" srcId="{F55DCB57-2D2C-4968-AE97-ED3A238609FE}" destId="{7548DF11-E1A2-41E0-BFFC-4E040ECF241F}" srcOrd="5" destOrd="0" presId="urn:microsoft.com/office/officeart/2005/8/layout/orgChart1"/>
    <dgm:cxn modelId="{6CEC7C50-78B8-4738-92C9-55F9657A0005}" type="presParOf" srcId="{7548DF11-E1A2-41E0-BFFC-4E040ECF241F}" destId="{F53D903A-2BC7-446F-891C-0A618E1E6A68}" srcOrd="0" destOrd="0" presId="urn:microsoft.com/office/officeart/2005/8/layout/orgChart1"/>
    <dgm:cxn modelId="{E2567A5B-D0EE-4FA0-B17C-211D303ACED5}" type="presParOf" srcId="{F53D903A-2BC7-446F-891C-0A618E1E6A68}" destId="{AEC36508-AC9E-4613-9215-9B811EB938C5}" srcOrd="0" destOrd="0" presId="urn:microsoft.com/office/officeart/2005/8/layout/orgChart1"/>
    <dgm:cxn modelId="{DA0FBEAD-CBAA-4F51-ACC4-BE0E1D0BAEDE}" type="presParOf" srcId="{F53D903A-2BC7-446F-891C-0A618E1E6A68}" destId="{365EE7EC-BD2E-4E95-BE9C-608090E7D684}" srcOrd="1" destOrd="0" presId="urn:microsoft.com/office/officeart/2005/8/layout/orgChart1"/>
    <dgm:cxn modelId="{A5073B88-7DCB-4FAC-AE7A-214633638558}" type="presParOf" srcId="{7548DF11-E1A2-41E0-BFFC-4E040ECF241F}" destId="{316C635C-DAA4-4026-9844-F822BF31E9D1}" srcOrd="1" destOrd="0" presId="urn:microsoft.com/office/officeart/2005/8/layout/orgChart1"/>
    <dgm:cxn modelId="{84B163AB-7F52-4B43-AD3E-285FB533D7FD}" type="presParOf" srcId="{7548DF11-E1A2-41E0-BFFC-4E040ECF241F}" destId="{13FB36DD-C0AF-470D-9116-AD0DAEA20E21}" srcOrd="2" destOrd="0" presId="urn:microsoft.com/office/officeart/2005/8/layout/orgChart1"/>
    <dgm:cxn modelId="{699AE980-C268-4626-8B28-CB680851DCD9}" type="presParOf" srcId="{F55DCB57-2D2C-4968-AE97-ED3A238609FE}" destId="{1BD6A44B-7671-4F4C-9B50-2EAFF93924D8}" srcOrd="6" destOrd="0" presId="urn:microsoft.com/office/officeart/2005/8/layout/orgChart1"/>
    <dgm:cxn modelId="{51188D0E-B497-44A6-ADF3-004900F7E13A}" type="presParOf" srcId="{F55DCB57-2D2C-4968-AE97-ED3A238609FE}" destId="{55582A6E-29AD-4DEB-9D6C-95CE9E2D2891}" srcOrd="7" destOrd="0" presId="urn:microsoft.com/office/officeart/2005/8/layout/orgChart1"/>
    <dgm:cxn modelId="{7DEDF3E1-6153-44B2-8102-8210488ADD63}" type="presParOf" srcId="{55582A6E-29AD-4DEB-9D6C-95CE9E2D2891}" destId="{AB8F6981-1003-4829-A1FE-22B97B99932A}" srcOrd="0" destOrd="0" presId="urn:microsoft.com/office/officeart/2005/8/layout/orgChart1"/>
    <dgm:cxn modelId="{1BCB077E-F397-4A3A-AAF1-CA7CF2CE3D6A}" type="presParOf" srcId="{AB8F6981-1003-4829-A1FE-22B97B99932A}" destId="{F71BB6D9-211D-43F1-9CB8-9DB66967391F}" srcOrd="0" destOrd="0" presId="urn:microsoft.com/office/officeart/2005/8/layout/orgChart1"/>
    <dgm:cxn modelId="{6A515208-2AC2-4A1B-94C1-4B80990E01BE}" type="presParOf" srcId="{AB8F6981-1003-4829-A1FE-22B97B99932A}" destId="{659B7990-C1C7-411C-A2CA-6632DCF9BC46}" srcOrd="1" destOrd="0" presId="urn:microsoft.com/office/officeart/2005/8/layout/orgChart1"/>
    <dgm:cxn modelId="{BFC68435-A373-495C-A403-5F30F55BF80D}" type="presParOf" srcId="{55582A6E-29AD-4DEB-9D6C-95CE9E2D2891}" destId="{7F174D4A-7E24-4A13-94C0-4FF1C2C10A4B}" srcOrd="1" destOrd="0" presId="urn:microsoft.com/office/officeart/2005/8/layout/orgChart1"/>
    <dgm:cxn modelId="{52740493-62C1-415A-8FD1-01A4246D91BB}" type="presParOf" srcId="{55582A6E-29AD-4DEB-9D6C-95CE9E2D2891}" destId="{6DB37F18-1A49-4A21-8EC4-D901529ADE26}" srcOrd="2" destOrd="0" presId="urn:microsoft.com/office/officeart/2005/8/layout/orgChart1"/>
    <dgm:cxn modelId="{CDAB360E-70E3-4642-ACA4-539B2A01D31D}" type="presParOf" srcId="{F55DCB57-2D2C-4968-AE97-ED3A238609FE}" destId="{F935F9F0-9981-48BA-B4ED-27EEFD086983}" srcOrd="8" destOrd="0" presId="urn:microsoft.com/office/officeart/2005/8/layout/orgChart1"/>
    <dgm:cxn modelId="{2AABFBD8-EADC-417E-A11C-95FD8350F032}" type="presParOf" srcId="{F55DCB57-2D2C-4968-AE97-ED3A238609FE}" destId="{A68C1FB7-1022-4A8D-AD65-8BD622B1E36A}" srcOrd="9" destOrd="0" presId="urn:microsoft.com/office/officeart/2005/8/layout/orgChart1"/>
    <dgm:cxn modelId="{AA4FFF87-80EF-4484-8193-2D85551D3768}" type="presParOf" srcId="{A68C1FB7-1022-4A8D-AD65-8BD622B1E36A}" destId="{2C2D8E8A-AB51-4E03-9A54-6C195F5A2A91}" srcOrd="0" destOrd="0" presId="urn:microsoft.com/office/officeart/2005/8/layout/orgChart1"/>
    <dgm:cxn modelId="{15D00721-6E3A-4B4A-98FC-829DA4DC4647}" type="presParOf" srcId="{2C2D8E8A-AB51-4E03-9A54-6C195F5A2A91}" destId="{1269813D-854B-4CBF-BD13-BD78C3CDACEB}" srcOrd="0" destOrd="0" presId="urn:microsoft.com/office/officeart/2005/8/layout/orgChart1"/>
    <dgm:cxn modelId="{2F86EF1E-8241-4605-85CB-948B06545B05}" type="presParOf" srcId="{2C2D8E8A-AB51-4E03-9A54-6C195F5A2A91}" destId="{1DAE0544-7581-4ADA-9972-AD7E99CACC10}" srcOrd="1" destOrd="0" presId="urn:microsoft.com/office/officeart/2005/8/layout/orgChart1"/>
    <dgm:cxn modelId="{F0D42045-98BD-45C4-87EB-EC9B16C456B7}" type="presParOf" srcId="{A68C1FB7-1022-4A8D-AD65-8BD622B1E36A}" destId="{362A7060-2366-463F-92A5-02674F46E7C5}" srcOrd="1" destOrd="0" presId="urn:microsoft.com/office/officeart/2005/8/layout/orgChart1"/>
    <dgm:cxn modelId="{4C3BFF88-FCF1-44D1-B530-B049BA2C0B2D}" type="presParOf" srcId="{A68C1FB7-1022-4A8D-AD65-8BD622B1E36A}" destId="{E72301E8-E8FA-47BB-8A80-160E9F06815F}" srcOrd="2" destOrd="0" presId="urn:microsoft.com/office/officeart/2005/8/layout/orgChart1"/>
    <dgm:cxn modelId="{2A83CC2D-6170-4419-9D57-E68430C5C4BD}" type="presParOf" srcId="{85E2B4CA-3F77-4A0D-93F9-67E9E7B3D3B0}" destId="{88D07897-B52B-4F3F-9B2B-1B8271294639}" srcOrd="2" destOrd="0" presId="urn:microsoft.com/office/officeart/2005/8/layout/orgChart1"/>
    <dgm:cxn modelId="{31E98D30-2C86-4C08-9935-32355373FCF7}" type="presParOf" srcId="{8D1A414D-D43A-4162-B67B-88BA51E732C9}" destId="{55D9065C-CA49-4D42-B85D-714F93680BDA}" srcOrd="8" destOrd="0" presId="urn:microsoft.com/office/officeart/2005/8/layout/orgChart1"/>
    <dgm:cxn modelId="{37B56D54-3590-4A03-AE4F-E93226955EAE}" type="presParOf" srcId="{8D1A414D-D43A-4162-B67B-88BA51E732C9}" destId="{AD20C1DD-8719-4E60-8033-06C3A790BA9C}" srcOrd="9" destOrd="0" presId="urn:microsoft.com/office/officeart/2005/8/layout/orgChart1"/>
    <dgm:cxn modelId="{7A88BB59-44C8-49BB-B7A9-2C52227ADECA}" type="presParOf" srcId="{AD20C1DD-8719-4E60-8033-06C3A790BA9C}" destId="{B4AE8CB9-1DA9-4CE0-A290-F7BE1F02C02F}" srcOrd="0" destOrd="0" presId="urn:microsoft.com/office/officeart/2005/8/layout/orgChart1"/>
    <dgm:cxn modelId="{3780DBC8-F00C-4667-85C7-ED0C8C2FD1BB}" type="presParOf" srcId="{B4AE8CB9-1DA9-4CE0-A290-F7BE1F02C02F}" destId="{500D7810-8E7E-43C3-897D-41356266EDBA}" srcOrd="0" destOrd="0" presId="urn:microsoft.com/office/officeart/2005/8/layout/orgChart1"/>
    <dgm:cxn modelId="{7C8E3380-7206-4479-A4F7-A6718B4419D8}" type="presParOf" srcId="{B4AE8CB9-1DA9-4CE0-A290-F7BE1F02C02F}" destId="{A606AE61-8EE6-446C-8782-C4133E3E6660}" srcOrd="1" destOrd="0" presId="urn:microsoft.com/office/officeart/2005/8/layout/orgChart1"/>
    <dgm:cxn modelId="{36CE50B9-9119-422E-B845-53FEA78864E8}" type="presParOf" srcId="{AD20C1DD-8719-4E60-8033-06C3A790BA9C}" destId="{89F8CF70-B6F4-4D49-9894-95FAB80B7BD4}" srcOrd="1" destOrd="0" presId="urn:microsoft.com/office/officeart/2005/8/layout/orgChart1"/>
    <dgm:cxn modelId="{9D7B72B2-437A-4410-93AC-FE37C3EA6CC6}" type="presParOf" srcId="{89F8CF70-B6F4-4D49-9894-95FAB80B7BD4}" destId="{F858AF38-6B1F-4341-927A-8D39409E0DB1}" srcOrd="0" destOrd="0" presId="urn:microsoft.com/office/officeart/2005/8/layout/orgChart1"/>
    <dgm:cxn modelId="{8EF17E16-1C7D-47DB-A1AE-669648B0AD62}" type="presParOf" srcId="{89F8CF70-B6F4-4D49-9894-95FAB80B7BD4}" destId="{6C0CF45B-6C67-4FC5-A701-30115B19DA22}" srcOrd="1" destOrd="0" presId="urn:microsoft.com/office/officeart/2005/8/layout/orgChart1"/>
    <dgm:cxn modelId="{F61BE78B-07D2-4074-BEFC-4A0E9664BC68}" type="presParOf" srcId="{6C0CF45B-6C67-4FC5-A701-30115B19DA22}" destId="{8D2DC6B7-6A89-4CC1-8AAE-48E3A76872BB}" srcOrd="0" destOrd="0" presId="urn:microsoft.com/office/officeart/2005/8/layout/orgChart1"/>
    <dgm:cxn modelId="{38F15E2E-90C2-4A97-901F-B8DF4996CEFE}" type="presParOf" srcId="{8D2DC6B7-6A89-4CC1-8AAE-48E3A76872BB}" destId="{56AE3C5E-E7D7-4954-916E-00C39F2BF84C}" srcOrd="0" destOrd="0" presId="urn:microsoft.com/office/officeart/2005/8/layout/orgChart1"/>
    <dgm:cxn modelId="{19A930CE-CEF4-49C8-8FF1-FBEDDCB204B4}" type="presParOf" srcId="{8D2DC6B7-6A89-4CC1-8AAE-48E3A76872BB}" destId="{63B3C50A-688E-4F5B-A720-7711A2656FEA}" srcOrd="1" destOrd="0" presId="urn:microsoft.com/office/officeart/2005/8/layout/orgChart1"/>
    <dgm:cxn modelId="{66094BA1-8941-4FB4-BCC6-5D456189A409}" type="presParOf" srcId="{6C0CF45B-6C67-4FC5-A701-30115B19DA22}" destId="{0C4B882D-E976-4590-BE65-68B5185439E2}" srcOrd="1" destOrd="0" presId="urn:microsoft.com/office/officeart/2005/8/layout/orgChart1"/>
    <dgm:cxn modelId="{E5631989-F074-4DA4-91DC-3B638C94388C}" type="presParOf" srcId="{6C0CF45B-6C67-4FC5-A701-30115B19DA22}" destId="{63FEAE87-610F-4DA7-950A-C655ABB96660}" srcOrd="2" destOrd="0" presId="urn:microsoft.com/office/officeart/2005/8/layout/orgChart1"/>
    <dgm:cxn modelId="{3364AB2F-B96F-4C24-A21E-213B5CD191C9}" type="presParOf" srcId="{89F8CF70-B6F4-4D49-9894-95FAB80B7BD4}" destId="{FB65F238-9014-464E-B154-5667F9B97E7B}" srcOrd="2" destOrd="0" presId="urn:microsoft.com/office/officeart/2005/8/layout/orgChart1"/>
    <dgm:cxn modelId="{6ACABFC5-A6D0-4D47-9845-DB788BD02184}" type="presParOf" srcId="{89F8CF70-B6F4-4D49-9894-95FAB80B7BD4}" destId="{8EF2C7AD-3D70-4D1F-AA0D-E9E37451E68B}" srcOrd="3" destOrd="0" presId="urn:microsoft.com/office/officeart/2005/8/layout/orgChart1"/>
    <dgm:cxn modelId="{EA5B4BB4-45AA-4C49-B99A-46A4EC58680B}" type="presParOf" srcId="{8EF2C7AD-3D70-4D1F-AA0D-E9E37451E68B}" destId="{47DF6840-AAD4-4EFB-B145-7E8B0670DBDD}" srcOrd="0" destOrd="0" presId="urn:microsoft.com/office/officeart/2005/8/layout/orgChart1"/>
    <dgm:cxn modelId="{CF643B37-402C-4856-B5BA-11D1BA6BE9E9}" type="presParOf" srcId="{47DF6840-AAD4-4EFB-B145-7E8B0670DBDD}" destId="{DBCA2203-E712-4CDA-929D-6D85693A1DCB}" srcOrd="0" destOrd="0" presId="urn:microsoft.com/office/officeart/2005/8/layout/orgChart1"/>
    <dgm:cxn modelId="{BA79EDD8-6570-4C15-A7CF-B02541D4A13A}" type="presParOf" srcId="{47DF6840-AAD4-4EFB-B145-7E8B0670DBDD}" destId="{905C9969-BF36-4D6F-B22D-A437426F3B25}" srcOrd="1" destOrd="0" presId="urn:microsoft.com/office/officeart/2005/8/layout/orgChart1"/>
    <dgm:cxn modelId="{DD245C89-32FB-413E-B077-51D0E4CDAC88}" type="presParOf" srcId="{8EF2C7AD-3D70-4D1F-AA0D-E9E37451E68B}" destId="{0ABDD6EE-4085-4CF0-B610-A74A806BB9F5}" srcOrd="1" destOrd="0" presId="urn:microsoft.com/office/officeart/2005/8/layout/orgChart1"/>
    <dgm:cxn modelId="{9C38EC21-5FF1-427D-AB17-837D88DE7511}" type="presParOf" srcId="{8EF2C7AD-3D70-4D1F-AA0D-E9E37451E68B}" destId="{FFE25321-BFFE-4187-A092-81362FAA89E2}" srcOrd="2" destOrd="0" presId="urn:microsoft.com/office/officeart/2005/8/layout/orgChart1"/>
    <dgm:cxn modelId="{7886ED7D-1B1F-44C1-B589-55BB54A801AC}" type="presParOf" srcId="{89F8CF70-B6F4-4D49-9894-95FAB80B7BD4}" destId="{EBAAD9FA-8448-4C91-946B-146656E6F5D9}" srcOrd="4" destOrd="0" presId="urn:microsoft.com/office/officeart/2005/8/layout/orgChart1"/>
    <dgm:cxn modelId="{D26137AD-E57D-4D62-9DD2-87C4BD76B658}" type="presParOf" srcId="{89F8CF70-B6F4-4D49-9894-95FAB80B7BD4}" destId="{6AD4DB72-D469-41B4-83FD-83F660DD3F8B}" srcOrd="5" destOrd="0" presId="urn:microsoft.com/office/officeart/2005/8/layout/orgChart1"/>
    <dgm:cxn modelId="{43507BC5-C286-425F-9B97-15E6BBADD67E}" type="presParOf" srcId="{6AD4DB72-D469-41B4-83FD-83F660DD3F8B}" destId="{B80D853C-5ABF-4B23-B134-137D0173C98F}" srcOrd="0" destOrd="0" presId="urn:microsoft.com/office/officeart/2005/8/layout/orgChart1"/>
    <dgm:cxn modelId="{FDD5E2C2-61EB-4F94-8329-30C5FCFAA405}" type="presParOf" srcId="{B80D853C-5ABF-4B23-B134-137D0173C98F}" destId="{61371ABF-0F59-4F33-BB88-090A359AC9D2}" srcOrd="0" destOrd="0" presId="urn:microsoft.com/office/officeart/2005/8/layout/orgChart1"/>
    <dgm:cxn modelId="{6AF2C14C-C457-444F-A155-D82135563FEB}" type="presParOf" srcId="{B80D853C-5ABF-4B23-B134-137D0173C98F}" destId="{233C4B97-A3F4-4825-9C53-1DBB153A2A1B}" srcOrd="1" destOrd="0" presId="urn:microsoft.com/office/officeart/2005/8/layout/orgChart1"/>
    <dgm:cxn modelId="{47866F8B-D87F-4FC1-9A62-A5EC6EDAF636}" type="presParOf" srcId="{6AD4DB72-D469-41B4-83FD-83F660DD3F8B}" destId="{F30BD7D3-774E-4441-B8B4-5673E03B7E5C}" srcOrd="1" destOrd="0" presId="urn:microsoft.com/office/officeart/2005/8/layout/orgChart1"/>
    <dgm:cxn modelId="{187643DB-0A06-4922-9648-38D8A9FBA628}" type="presParOf" srcId="{6AD4DB72-D469-41B4-83FD-83F660DD3F8B}" destId="{B6234D5C-EAF2-43CF-867D-6CFB812E5C12}" srcOrd="2" destOrd="0" presId="urn:microsoft.com/office/officeart/2005/8/layout/orgChart1"/>
    <dgm:cxn modelId="{1D296C9A-9A25-4448-9A7D-9CEA1253AE95}" type="presParOf" srcId="{89F8CF70-B6F4-4D49-9894-95FAB80B7BD4}" destId="{AFEBEC94-E7EA-4B76-A021-1D5E3D3EB125}" srcOrd="6" destOrd="0" presId="urn:microsoft.com/office/officeart/2005/8/layout/orgChart1"/>
    <dgm:cxn modelId="{786A842E-2D1C-43A6-ADA2-FC0C0EA38A10}" type="presParOf" srcId="{89F8CF70-B6F4-4D49-9894-95FAB80B7BD4}" destId="{596C8697-B8C7-4B48-8FBC-26E42026B771}" srcOrd="7" destOrd="0" presId="urn:microsoft.com/office/officeart/2005/8/layout/orgChart1"/>
    <dgm:cxn modelId="{A543B49F-75F2-4AF9-9785-FD59D4C7564F}" type="presParOf" srcId="{596C8697-B8C7-4B48-8FBC-26E42026B771}" destId="{1C6FA530-DF21-4EBB-AEA3-AE3C5022E4D3}" srcOrd="0" destOrd="0" presId="urn:microsoft.com/office/officeart/2005/8/layout/orgChart1"/>
    <dgm:cxn modelId="{0780B3B9-B2DE-4181-80F8-7F2D8B9881C5}" type="presParOf" srcId="{1C6FA530-DF21-4EBB-AEA3-AE3C5022E4D3}" destId="{6D997151-A51B-486F-980C-B06D3875918C}" srcOrd="0" destOrd="0" presId="urn:microsoft.com/office/officeart/2005/8/layout/orgChart1"/>
    <dgm:cxn modelId="{07586A59-AE9A-405D-A1AE-87626D745954}" type="presParOf" srcId="{1C6FA530-DF21-4EBB-AEA3-AE3C5022E4D3}" destId="{E182A4F4-27EE-4E6A-8D16-B3993638AFE1}" srcOrd="1" destOrd="0" presId="urn:microsoft.com/office/officeart/2005/8/layout/orgChart1"/>
    <dgm:cxn modelId="{21F9EF50-643D-4C53-906F-889847254520}" type="presParOf" srcId="{596C8697-B8C7-4B48-8FBC-26E42026B771}" destId="{A1725BCB-2B54-4ACE-89C6-38E40CCB6FF8}" srcOrd="1" destOrd="0" presId="urn:microsoft.com/office/officeart/2005/8/layout/orgChart1"/>
    <dgm:cxn modelId="{8A38F40A-CEDD-4378-BC22-5D9EA24D220C}" type="presParOf" srcId="{596C8697-B8C7-4B48-8FBC-26E42026B771}" destId="{5CDACD06-7B0A-47C8-8E1F-58DF0B66940A}" srcOrd="2" destOrd="0" presId="urn:microsoft.com/office/officeart/2005/8/layout/orgChart1"/>
    <dgm:cxn modelId="{9F35D9C8-4E64-4C1E-B630-C73F9777049C}" type="presParOf" srcId="{89F8CF70-B6F4-4D49-9894-95FAB80B7BD4}" destId="{07836511-DE15-47BB-9AC7-F58A395E8EBD}" srcOrd="8" destOrd="0" presId="urn:microsoft.com/office/officeart/2005/8/layout/orgChart1"/>
    <dgm:cxn modelId="{A2CD73F3-A7DB-4E39-9122-AE8E33B42FA4}" type="presParOf" srcId="{89F8CF70-B6F4-4D49-9894-95FAB80B7BD4}" destId="{93718A07-B653-45D0-B7E9-0C6EE5DD24E4}" srcOrd="9" destOrd="0" presId="urn:microsoft.com/office/officeart/2005/8/layout/orgChart1"/>
    <dgm:cxn modelId="{7334F1EF-1F38-445C-BB57-CD854A0D2AD5}" type="presParOf" srcId="{93718A07-B653-45D0-B7E9-0C6EE5DD24E4}" destId="{670C9B32-667D-4A7D-9D45-D7D595809416}" srcOrd="0" destOrd="0" presId="urn:microsoft.com/office/officeart/2005/8/layout/orgChart1"/>
    <dgm:cxn modelId="{19378ACA-F48B-49AC-AAF5-ED2CC9F6B586}" type="presParOf" srcId="{670C9B32-667D-4A7D-9D45-D7D595809416}" destId="{03BE1AFC-332E-4B35-9E71-FDB6A3C9EB2D}" srcOrd="0" destOrd="0" presId="urn:microsoft.com/office/officeart/2005/8/layout/orgChart1"/>
    <dgm:cxn modelId="{0C2BAC0E-61B5-46F7-B122-892A8241F325}" type="presParOf" srcId="{670C9B32-667D-4A7D-9D45-D7D595809416}" destId="{52348D16-D304-4866-B8A2-738FA8C0C1C8}" srcOrd="1" destOrd="0" presId="urn:microsoft.com/office/officeart/2005/8/layout/orgChart1"/>
    <dgm:cxn modelId="{E0DE6B05-EC47-4FC3-987F-A2C2B7E41AB6}" type="presParOf" srcId="{93718A07-B653-45D0-B7E9-0C6EE5DD24E4}" destId="{6B7C389F-2A5E-4202-ACA1-D642BB68BC26}" srcOrd="1" destOrd="0" presId="urn:microsoft.com/office/officeart/2005/8/layout/orgChart1"/>
    <dgm:cxn modelId="{0F25AF56-36CB-4930-B8B9-C08922BF0EB4}" type="presParOf" srcId="{93718A07-B653-45D0-B7E9-0C6EE5DD24E4}" destId="{7D1D02AC-F1FB-448C-A6A0-9729308ACE11}" srcOrd="2" destOrd="0" presId="urn:microsoft.com/office/officeart/2005/8/layout/orgChart1"/>
    <dgm:cxn modelId="{7EA0E75D-C091-4068-B2FA-8368FDFD2B54}" type="presParOf" srcId="{AD20C1DD-8719-4E60-8033-06C3A790BA9C}" destId="{F35DC030-36F2-412E-8BDB-7109A6B21F7B}" srcOrd="2" destOrd="0" presId="urn:microsoft.com/office/officeart/2005/8/layout/orgChart1"/>
    <dgm:cxn modelId="{1DEBEFE6-CE7B-40B7-9F47-8BAE58EDEB6E}" type="presParOf" srcId="{8D1A414D-D43A-4162-B67B-88BA51E732C9}" destId="{E4491A6F-57E2-4E98-908E-608E92BF625F}" srcOrd="10" destOrd="0" presId="urn:microsoft.com/office/officeart/2005/8/layout/orgChart1"/>
    <dgm:cxn modelId="{A0F25AF2-B5AB-4C68-B6BD-DA1E4BBBF39E}" type="presParOf" srcId="{8D1A414D-D43A-4162-B67B-88BA51E732C9}" destId="{027E116C-33F2-401E-96F4-D71F477AE1B7}" srcOrd="11" destOrd="0" presId="urn:microsoft.com/office/officeart/2005/8/layout/orgChart1"/>
    <dgm:cxn modelId="{A05253ED-043A-4ED4-8849-6ED60B5FBA8A}" type="presParOf" srcId="{027E116C-33F2-401E-96F4-D71F477AE1B7}" destId="{59868CF4-D46C-4FB5-9420-CBC308FB5A64}" srcOrd="0" destOrd="0" presId="urn:microsoft.com/office/officeart/2005/8/layout/orgChart1"/>
    <dgm:cxn modelId="{E264110B-86AB-439C-9F15-97286E131CB9}" type="presParOf" srcId="{59868CF4-D46C-4FB5-9420-CBC308FB5A64}" destId="{8F4192E3-CA0B-41C1-B9C3-B74B70501C66}" srcOrd="0" destOrd="0" presId="urn:microsoft.com/office/officeart/2005/8/layout/orgChart1"/>
    <dgm:cxn modelId="{8B73FB88-C967-4B2E-9B56-07E79AE52082}" type="presParOf" srcId="{59868CF4-D46C-4FB5-9420-CBC308FB5A64}" destId="{0EEA80F2-09B0-43EE-A575-1B21B900E21F}" srcOrd="1" destOrd="0" presId="urn:microsoft.com/office/officeart/2005/8/layout/orgChart1"/>
    <dgm:cxn modelId="{35CFD78F-1BD3-4515-913F-83FF0EDE45DA}" type="presParOf" srcId="{027E116C-33F2-401E-96F4-D71F477AE1B7}" destId="{BE408CFA-5AC5-4391-B46A-BA929955480E}" srcOrd="1" destOrd="0" presId="urn:microsoft.com/office/officeart/2005/8/layout/orgChart1"/>
    <dgm:cxn modelId="{12046B39-E0FA-4A9D-866E-315B4B460790}" type="presParOf" srcId="{BE408CFA-5AC5-4391-B46A-BA929955480E}" destId="{DB4EC528-D32B-4736-B293-4C65A85901BB}" srcOrd="0" destOrd="0" presId="urn:microsoft.com/office/officeart/2005/8/layout/orgChart1"/>
    <dgm:cxn modelId="{F6E3866B-1CDC-4323-BFF4-FFC3274BA833}" type="presParOf" srcId="{BE408CFA-5AC5-4391-B46A-BA929955480E}" destId="{0837EF41-CDF7-4114-B50E-B92F817A1735}" srcOrd="1" destOrd="0" presId="urn:microsoft.com/office/officeart/2005/8/layout/orgChart1"/>
    <dgm:cxn modelId="{30030813-971E-4274-9C04-0710F1219002}" type="presParOf" srcId="{0837EF41-CDF7-4114-B50E-B92F817A1735}" destId="{CF9FC227-CE9B-469F-AD3D-95BFAE5123D9}" srcOrd="0" destOrd="0" presId="urn:microsoft.com/office/officeart/2005/8/layout/orgChart1"/>
    <dgm:cxn modelId="{5B5498FE-AB1C-4F54-9822-0F8B896040A5}" type="presParOf" srcId="{CF9FC227-CE9B-469F-AD3D-95BFAE5123D9}" destId="{6C227C07-2A92-4DB9-97E8-1D82B7DFDAE0}" srcOrd="0" destOrd="0" presId="urn:microsoft.com/office/officeart/2005/8/layout/orgChart1"/>
    <dgm:cxn modelId="{82454B4D-007F-4D5D-A486-49FA44C04B79}" type="presParOf" srcId="{CF9FC227-CE9B-469F-AD3D-95BFAE5123D9}" destId="{91A65946-EA83-42F2-AA0F-518248FD998B}" srcOrd="1" destOrd="0" presId="urn:microsoft.com/office/officeart/2005/8/layout/orgChart1"/>
    <dgm:cxn modelId="{C5E51D82-4C26-4198-8FD0-A7285BD8F8F5}" type="presParOf" srcId="{0837EF41-CDF7-4114-B50E-B92F817A1735}" destId="{04B95298-71D7-4C91-B3C3-F03CF0237C1A}" srcOrd="1" destOrd="0" presId="urn:microsoft.com/office/officeart/2005/8/layout/orgChart1"/>
    <dgm:cxn modelId="{02170C1F-FF99-4000-961C-45A4B2283AAC}" type="presParOf" srcId="{0837EF41-CDF7-4114-B50E-B92F817A1735}" destId="{C7F89338-F2D6-4CF7-B078-9E9C4BCA828F}" srcOrd="2" destOrd="0" presId="urn:microsoft.com/office/officeart/2005/8/layout/orgChart1"/>
    <dgm:cxn modelId="{F38CFB7E-6303-4ED5-9EC4-5B76F371E734}" type="presParOf" srcId="{BE408CFA-5AC5-4391-B46A-BA929955480E}" destId="{E19DF750-5B73-46C6-AE1F-B0FAC7A60E92}" srcOrd="2" destOrd="0" presId="urn:microsoft.com/office/officeart/2005/8/layout/orgChart1"/>
    <dgm:cxn modelId="{D5644576-F6C6-4AAF-A428-31D8A96AEDD3}" type="presParOf" srcId="{BE408CFA-5AC5-4391-B46A-BA929955480E}" destId="{76E00B7F-8FC8-474E-9332-1E626E679250}" srcOrd="3" destOrd="0" presId="urn:microsoft.com/office/officeart/2005/8/layout/orgChart1"/>
    <dgm:cxn modelId="{20621CC9-C242-4221-897D-435DC6A7A600}" type="presParOf" srcId="{76E00B7F-8FC8-474E-9332-1E626E679250}" destId="{0EF4BD6C-9A80-4A61-9E8C-28AF432333ED}" srcOrd="0" destOrd="0" presId="urn:microsoft.com/office/officeart/2005/8/layout/orgChart1"/>
    <dgm:cxn modelId="{EA756C29-66F0-453C-87CA-507366E2AB0B}" type="presParOf" srcId="{0EF4BD6C-9A80-4A61-9E8C-28AF432333ED}" destId="{A6815C8D-47E5-4278-A058-9F14EBA8E22F}" srcOrd="0" destOrd="0" presId="urn:microsoft.com/office/officeart/2005/8/layout/orgChart1"/>
    <dgm:cxn modelId="{9EBF7768-802B-48C6-AB85-BB9AFEF1BC5C}" type="presParOf" srcId="{0EF4BD6C-9A80-4A61-9E8C-28AF432333ED}" destId="{075CB9AC-2C97-4409-9A23-FCF6347E372F}" srcOrd="1" destOrd="0" presId="urn:microsoft.com/office/officeart/2005/8/layout/orgChart1"/>
    <dgm:cxn modelId="{DDC6419F-EED4-4EBB-ACD7-777E175E0FF2}" type="presParOf" srcId="{76E00B7F-8FC8-474E-9332-1E626E679250}" destId="{DB82F83B-72E0-4907-BFC9-5B0C24DAD8B3}" srcOrd="1" destOrd="0" presId="urn:microsoft.com/office/officeart/2005/8/layout/orgChart1"/>
    <dgm:cxn modelId="{F11A4BCA-954C-480B-99A1-A9F88245AF68}" type="presParOf" srcId="{76E00B7F-8FC8-474E-9332-1E626E679250}" destId="{64254038-7E9F-4B76-9367-FBA34ED26D61}" srcOrd="2" destOrd="0" presId="urn:microsoft.com/office/officeart/2005/8/layout/orgChart1"/>
    <dgm:cxn modelId="{70D6DF0D-7792-4DF2-825D-DE81B297CA8B}" type="presParOf" srcId="{BE408CFA-5AC5-4391-B46A-BA929955480E}" destId="{A185EE14-50CB-4977-8D2F-5E8A8A9B3845}" srcOrd="4" destOrd="0" presId="urn:microsoft.com/office/officeart/2005/8/layout/orgChart1"/>
    <dgm:cxn modelId="{515EE62C-75F8-4D8C-B148-20DDF0218299}" type="presParOf" srcId="{BE408CFA-5AC5-4391-B46A-BA929955480E}" destId="{AB789EAC-BA00-4E90-9A32-ADAF3A95D1C5}" srcOrd="5" destOrd="0" presId="urn:microsoft.com/office/officeart/2005/8/layout/orgChart1"/>
    <dgm:cxn modelId="{518B5B1B-6D65-471B-B9B9-D1C1D90FBB1F}" type="presParOf" srcId="{AB789EAC-BA00-4E90-9A32-ADAF3A95D1C5}" destId="{975DF163-5D2E-46F6-84AE-EDD80BDA7F98}" srcOrd="0" destOrd="0" presId="urn:microsoft.com/office/officeart/2005/8/layout/orgChart1"/>
    <dgm:cxn modelId="{23A962BB-4081-4D2A-AA4A-691602BD2EB3}" type="presParOf" srcId="{975DF163-5D2E-46F6-84AE-EDD80BDA7F98}" destId="{117F4419-7DDE-4EC0-A2E0-C54952C899D8}" srcOrd="0" destOrd="0" presId="urn:microsoft.com/office/officeart/2005/8/layout/orgChart1"/>
    <dgm:cxn modelId="{AF33FD51-FFA8-4392-B5AD-889C8CAB6539}" type="presParOf" srcId="{975DF163-5D2E-46F6-84AE-EDD80BDA7F98}" destId="{D1ADC716-1019-4823-843E-00AD10F05B95}" srcOrd="1" destOrd="0" presId="urn:microsoft.com/office/officeart/2005/8/layout/orgChart1"/>
    <dgm:cxn modelId="{07DA21DE-E17C-4C73-8385-3A7357DDF3AD}" type="presParOf" srcId="{AB789EAC-BA00-4E90-9A32-ADAF3A95D1C5}" destId="{75379670-A6C1-44AD-9266-B8E2B127D8CA}" srcOrd="1" destOrd="0" presId="urn:microsoft.com/office/officeart/2005/8/layout/orgChart1"/>
    <dgm:cxn modelId="{B0E1F022-9C4C-4835-9999-B533ED7B6EFD}" type="presParOf" srcId="{AB789EAC-BA00-4E90-9A32-ADAF3A95D1C5}" destId="{6F62A563-5621-4189-9225-6900AD799968}" srcOrd="2" destOrd="0" presId="urn:microsoft.com/office/officeart/2005/8/layout/orgChart1"/>
    <dgm:cxn modelId="{978457FB-FDFA-4A96-A626-40EF73D551E7}" type="presParOf" srcId="{BE408CFA-5AC5-4391-B46A-BA929955480E}" destId="{BF1D22E2-7775-4D62-AF69-B4D2902AE4C1}" srcOrd="6" destOrd="0" presId="urn:microsoft.com/office/officeart/2005/8/layout/orgChart1"/>
    <dgm:cxn modelId="{DD1C35F6-971F-44E2-AAF6-1184D7577537}" type="presParOf" srcId="{BE408CFA-5AC5-4391-B46A-BA929955480E}" destId="{B9848487-A2F8-49C3-AB10-551B7F475CFD}" srcOrd="7" destOrd="0" presId="urn:microsoft.com/office/officeart/2005/8/layout/orgChart1"/>
    <dgm:cxn modelId="{F2E0976D-750E-4326-8811-8B1103E4C15B}" type="presParOf" srcId="{B9848487-A2F8-49C3-AB10-551B7F475CFD}" destId="{44938116-9724-4555-8DD2-1F615AB68BE7}" srcOrd="0" destOrd="0" presId="urn:microsoft.com/office/officeart/2005/8/layout/orgChart1"/>
    <dgm:cxn modelId="{E13E2B1F-F235-49D3-B535-D411D1E9902F}" type="presParOf" srcId="{44938116-9724-4555-8DD2-1F615AB68BE7}" destId="{643AC7F2-2B48-46E5-A8EF-52765D48D708}" srcOrd="0" destOrd="0" presId="urn:microsoft.com/office/officeart/2005/8/layout/orgChart1"/>
    <dgm:cxn modelId="{2006B360-9613-4470-912F-6BD88595217F}" type="presParOf" srcId="{44938116-9724-4555-8DD2-1F615AB68BE7}" destId="{BFBD2E57-03B1-43AD-87B0-B59DB220D156}" srcOrd="1" destOrd="0" presId="urn:microsoft.com/office/officeart/2005/8/layout/orgChart1"/>
    <dgm:cxn modelId="{2C3F7A99-198D-475A-AE25-961CDB6135A4}" type="presParOf" srcId="{B9848487-A2F8-49C3-AB10-551B7F475CFD}" destId="{366ADD39-B13E-42C3-85C1-F713B759C8C9}" srcOrd="1" destOrd="0" presId="urn:microsoft.com/office/officeart/2005/8/layout/orgChart1"/>
    <dgm:cxn modelId="{7F86453D-90CA-4B5C-AB29-495540F5E3FF}" type="presParOf" srcId="{B9848487-A2F8-49C3-AB10-551B7F475CFD}" destId="{8B306137-D8AE-4091-AF52-E5B540F6423D}" srcOrd="2" destOrd="0" presId="urn:microsoft.com/office/officeart/2005/8/layout/orgChart1"/>
    <dgm:cxn modelId="{EBD25F27-DDB3-49FA-9AAD-2564B6D1ABDF}" type="presParOf" srcId="{BE408CFA-5AC5-4391-B46A-BA929955480E}" destId="{2B693F45-5700-4CA1-A6A8-A24525815499}" srcOrd="8" destOrd="0" presId="urn:microsoft.com/office/officeart/2005/8/layout/orgChart1"/>
    <dgm:cxn modelId="{6FE6252A-30A4-44C0-A42C-089EC71A5954}" type="presParOf" srcId="{BE408CFA-5AC5-4391-B46A-BA929955480E}" destId="{EB44466C-2F65-4D92-8879-31DD21612DDF}" srcOrd="9" destOrd="0" presId="urn:microsoft.com/office/officeart/2005/8/layout/orgChart1"/>
    <dgm:cxn modelId="{95540BFB-7B9D-4838-8C89-3EE09FB27AB7}" type="presParOf" srcId="{EB44466C-2F65-4D92-8879-31DD21612DDF}" destId="{DA51305A-743E-4BB7-BDA4-BD58B57C2870}" srcOrd="0" destOrd="0" presId="urn:microsoft.com/office/officeart/2005/8/layout/orgChart1"/>
    <dgm:cxn modelId="{B8BA530E-08CC-4E63-92FF-A98899D9A228}" type="presParOf" srcId="{DA51305A-743E-4BB7-BDA4-BD58B57C2870}" destId="{EA4D7CB1-6123-47DA-A2DC-6FDDE8394CDE}" srcOrd="0" destOrd="0" presId="urn:microsoft.com/office/officeart/2005/8/layout/orgChart1"/>
    <dgm:cxn modelId="{93C2F33F-2451-4615-BBA4-BADA9DDB9373}" type="presParOf" srcId="{DA51305A-743E-4BB7-BDA4-BD58B57C2870}" destId="{F15112D2-D95D-4396-B22D-FFE02388BD85}" srcOrd="1" destOrd="0" presId="urn:microsoft.com/office/officeart/2005/8/layout/orgChart1"/>
    <dgm:cxn modelId="{176211FB-936A-45FA-BD53-6B4D94F0969B}" type="presParOf" srcId="{EB44466C-2F65-4D92-8879-31DD21612DDF}" destId="{7CCD1966-6CA1-4558-9F28-C57EB16FD37B}" srcOrd="1" destOrd="0" presId="urn:microsoft.com/office/officeart/2005/8/layout/orgChart1"/>
    <dgm:cxn modelId="{3707F89F-F0B4-4269-956C-DA9A0EE132FD}" type="presParOf" srcId="{EB44466C-2F65-4D92-8879-31DD21612DDF}" destId="{69A4C350-5BE2-406A-AB33-1AD3E13BC316}" srcOrd="2" destOrd="0" presId="urn:microsoft.com/office/officeart/2005/8/layout/orgChart1"/>
    <dgm:cxn modelId="{1B180583-784F-4B32-A295-BFC394464D1F}" type="presParOf" srcId="{027E116C-33F2-401E-96F4-D71F477AE1B7}" destId="{3E38516A-D267-49D0-98FC-7077B3F850DA}" srcOrd="2" destOrd="0" presId="urn:microsoft.com/office/officeart/2005/8/layout/orgChart1"/>
    <dgm:cxn modelId="{F9BEC97F-B3F8-4AD5-8A24-4523ED7F0C80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1200" b="0" dirty="0" smtClean="0">
              <a:solidFill>
                <a:schemeClr val="tx1"/>
              </a:solidFill>
              <a:latin typeface="Verdana" pitchFamily="34" charset="0"/>
            </a:rPr>
            <a:t>AREAS TEMÁTICAS Y LÍNEAS POTENCIALES</a:t>
          </a:r>
          <a:endParaRPr lang="es-ES" sz="1200" b="0" dirty="0">
            <a:solidFill>
              <a:schemeClr val="tx1"/>
            </a:solidFill>
            <a:latin typeface="Verdana" pitchFamily="34" charset="0"/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8C262133-7EA4-486E-8DF6-14F672DF124B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750" b="0" dirty="0" smtClean="0">
              <a:solidFill>
                <a:schemeClr val="tx1"/>
              </a:solidFill>
              <a:latin typeface="Verdana" pitchFamily="34" charset="0"/>
            </a:rPr>
            <a:t>TELECOMUNICACIONES</a:t>
          </a:r>
          <a:endParaRPr lang="es-ES" sz="750" b="0" dirty="0">
            <a:solidFill>
              <a:schemeClr val="tx1"/>
            </a:solidFill>
            <a:latin typeface="Verdana" pitchFamily="34" charset="0"/>
          </a:endParaRPr>
        </a:p>
      </dgm:t>
    </dgm:pt>
    <dgm:pt modelId="{78E0E884-44BC-47FB-BF56-FB6AC7A38B0A}" type="parTrans" cxnId="{EBD9DCDA-0F36-4361-8B8F-D46E677AF8EC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>
          <a:solidFill>
            <a:srgbClr val="00B0F0"/>
          </a:solidFill>
        </a:ln>
      </dgm:spPr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2F3A0A8B-9E50-456A-9BF6-F0722D8ACCE0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dirty="0" smtClean="0">
              <a:solidFill>
                <a:schemeClr val="tx1"/>
              </a:solidFill>
              <a:latin typeface="Verdana" pitchFamily="34" charset="0"/>
            </a:rPr>
            <a:t>INVESTIGACIÓN DOCUMENTAL</a:t>
          </a:r>
          <a:endParaRPr lang="es-ES" sz="800" b="0" dirty="0">
            <a:solidFill>
              <a:schemeClr val="tx1"/>
            </a:solidFill>
            <a:latin typeface="Verdana" pitchFamily="34" charset="0"/>
          </a:endParaRPr>
        </a:p>
      </dgm:t>
    </dgm:pt>
    <dgm:pt modelId="{FFF215A7-CBBA-4C9E-82C6-996C53AB50ED}" type="parTrans" cxnId="{995F3307-A5E7-44A5-8FCF-E339868DE31A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AC07F691-7851-4102-BD00-F55630195997}">
      <dgm:prSet phldrT="[Texto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dirty="0" smtClean="0">
              <a:solidFill>
                <a:schemeClr val="tx1"/>
              </a:solidFill>
              <a:latin typeface="Verdana" pitchFamily="34" charset="0"/>
            </a:rPr>
            <a:t>MODELOS DE SISTEMAS</a:t>
          </a:r>
          <a:endParaRPr lang="es-ES" sz="800" b="0" dirty="0">
            <a:solidFill>
              <a:schemeClr val="tx1"/>
            </a:solidFill>
            <a:latin typeface="Verdana" pitchFamily="34" charset="0"/>
          </a:endParaRPr>
        </a:p>
      </dgm:t>
    </dgm:pt>
    <dgm:pt modelId="{C53A54D6-176D-4B3C-A74C-06A6352FC659}" type="parTrans" cxnId="{D63DE942-EA90-4565-AAD6-E5FAD5645FE8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800" b="0">
            <a:solidFill>
              <a:schemeClr val="tx1"/>
            </a:solidFill>
          </a:endParaRPr>
        </a:p>
      </dgm:t>
    </dgm:pt>
    <dgm:pt modelId="{A9724A01-07E4-456B-9643-F3C165073CF1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dirty="0" smtClean="0">
              <a:solidFill>
                <a:schemeClr val="tx1"/>
              </a:solidFill>
              <a:latin typeface="Verdana" pitchFamily="34" charset="0"/>
            </a:rPr>
            <a:t>SISTEMAS EXPERTOS</a:t>
          </a:r>
          <a:endParaRPr lang="es-ES" sz="800" b="0" dirty="0">
            <a:solidFill>
              <a:schemeClr val="tx1"/>
            </a:solidFill>
            <a:latin typeface="Verdana" pitchFamily="34" charset="0"/>
          </a:endParaRPr>
        </a:p>
      </dgm:t>
    </dgm:pt>
    <dgm:pt modelId="{A5F352CD-4DFD-4FB4-9BD6-5593A78C48EE}" type="parTrans" cxnId="{8BE0FE90-194B-494F-95D3-1A1B210C440D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>
          <a:solidFill>
            <a:srgbClr val="00B0F0"/>
          </a:solidFill>
        </a:ln>
      </dgm:spPr>
      <dgm:t>
        <a:bodyPr/>
        <a:lstStyle/>
        <a:p>
          <a:endParaRPr lang="es-ES" sz="800" b="0"/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800" b="0"/>
        </a:p>
      </dgm:t>
    </dgm:pt>
    <dgm:pt modelId="{0456CE44-5B31-4A25-BB40-E6E087124AC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700" b="0" dirty="0" smtClean="0">
              <a:solidFill>
                <a:schemeClr val="tx1"/>
              </a:solidFill>
              <a:latin typeface="Verdana" pitchFamily="34" charset="0"/>
            </a:rPr>
            <a:t>SIST. DE INF. TRANSACCIONALES Y DATA WAREHOUSE</a:t>
          </a:r>
          <a:endParaRPr lang="es-ES" sz="700" b="0" dirty="0">
            <a:solidFill>
              <a:schemeClr val="tx1"/>
            </a:solidFill>
            <a:latin typeface="Verdana" pitchFamily="34" charset="0"/>
          </a:endParaRPr>
        </a:p>
      </dgm:t>
    </dgm:pt>
    <dgm:pt modelId="{457EB344-2AB3-42B0-A00B-5CF2046E03AC}" type="parTrans" cxnId="{C4467DF8-CECE-4D45-889F-9A85C62D6613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>
          <a:solidFill>
            <a:srgbClr val="00B0F0"/>
          </a:solidFill>
        </a:ln>
      </dgm:spPr>
      <dgm:t>
        <a:bodyPr/>
        <a:lstStyle/>
        <a:p>
          <a:endParaRPr lang="es-ES" sz="800" b="0"/>
        </a:p>
      </dgm:t>
    </dgm:pt>
    <dgm:pt modelId="{940C7A86-CBEA-42F4-B60D-682761549808}" type="sibTrans" cxnId="{C4467DF8-CECE-4D45-889F-9A85C62D6613}">
      <dgm:prSet/>
      <dgm:spPr/>
      <dgm:t>
        <a:bodyPr/>
        <a:lstStyle/>
        <a:p>
          <a:endParaRPr lang="es-ES" sz="800" b="0"/>
        </a:p>
      </dgm:t>
    </dgm:pt>
    <dgm:pt modelId="{7FA46DD5-16B6-414E-A02E-DF9286CD043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REDES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D9CFB7BD-65D0-44DA-A669-5162B3F6DA6F}" type="parTrans" cxnId="{742EB97B-CDAB-49C9-B7EA-B4DFAF5454B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800" b="0"/>
        </a:p>
      </dgm:t>
    </dgm:pt>
    <dgm:pt modelId="{F9EBB4B6-3901-463B-B987-3BECF54962B0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PORTALES DE INFORMACIÓN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3C338167-7732-4B02-8F6B-C569E210560B}" type="parTrans" cxnId="{B0A4ED37-E102-4234-9CC8-26511546D8B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800" b="0"/>
        </a:p>
      </dgm:t>
    </dgm:pt>
    <dgm:pt modelId="{47217040-3296-4E5F-9D66-98B006D2726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SERVICIOS ELECTRÓNICOS A DISTANCIA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CA9DD852-1B92-4013-8796-699E4EFC24B2}" type="parTrans" cxnId="{0CE25106-E9A9-4B87-B323-9B7A380D63E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800" b="0"/>
        </a:p>
      </dgm:t>
    </dgm:pt>
    <dgm:pt modelId="{7D6AB61A-3A65-4008-A9D9-180A98347C3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METODOLOGÍAS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8CB98EB7-DAC1-4E26-8010-96C9A3DF9468}" type="parTrans" cxnId="{AA7AF365-F037-4365-82A4-25A15A509A9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800" b="0"/>
        </a:p>
      </dgm:t>
    </dgm:pt>
    <dgm:pt modelId="{75AC53AD-6916-4756-8D20-AB64114C45B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NORMAS Y PROCEDIMIENTOS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0AA3C783-7A29-411C-AC6B-F4C8B15BE174}" type="parTrans" cxnId="{44EA2A90-A47D-46BA-B28D-6E9A2453596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800" b="0"/>
        </a:p>
      </dgm:t>
    </dgm:pt>
    <dgm:pt modelId="{27EAF497-FC35-42FE-A8CE-2EFF60CCC7C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RE-INGENIERÍA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5A2CD79C-4B5D-4A05-9ACD-F7F7C5FD3321}" type="parTrans" cxnId="{EAE61D91-4C51-4277-959B-D340DFF8FA9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800" b="0"/>
        </a:p>
      </dgm:t>
    </dgm:pt>
    <dgm:pt modelId="{860B377B-DDC6-46BA-A680-0AB88E93062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SIMULADORES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A20EDA59-3534-45BF-9F71-73F1A7145A32}" type="parTrans" cxnId="{56AF66B6-66BE-4E8D-84CD-B897FC8BEC4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800" b="0"/>
        </a:p>
      </dgm:t>
    </dgm:pt>
    <dgm:pt modelId="{98E6CFDC-7FB9-4F8B-91EB-481A9628DE91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JUEGOS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13E5BBF8-8D71-4E0C-BB32-FACB6CD4671D}" type="parTrans" cxnId="{8617CDD7-17F3-426C-A017-BBBF69D191B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800" b="0"/>
        </a:p>
      </dgm:t>
    </dgm:pt>
    <dgm:pt modelId="{02BE79F4-19B2-4379-AFEC-BABE4FFA0CA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TUTORIALES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197569C8-D3DD-4B4D-9711-C4E3482D4805}" type="parTrans" cxnId="{6FD16AB1-3F90-4C62-9B44-5187EF84FC7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800" b="0"/>
        </a:p>
      </dgm:t>
    </dgm:pt>
    <dgm:pt modelId="{D495618B-31F6-4923-97DD-C1EE7E15975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SISTEMAS DE CONSULTA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4B08358E-362D-421C-BAB9-F01609B2C6B0}" type="parTrans" cxnId="{9942EF15-3F64-4ED5-96F8-69C7BBF5A57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800" b="0"/>
        </a:p>
      </dgm:t>
    </dgm:pt>
    <dgm:pt modelId="{AC7221A4-F1E7-483E-9F21-64102C8AF0F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AUDITORÍA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99F0F40A-761E-47BB-AE2F-FDD1A0D7336A}" type="parTrans" cxnId="{B0AE1823-719E-4055-9C1B-606AA35B14C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800" b="0"/>
        </a:p>
      </dgm:t>
    </dgm:pt>
    <dgm:pt modelId="{4C8C1962-BEF4-469B-ACD5-E83CFCF84F0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750" b="0" baseline="0" dirty="0" smtClean="0">
              <a:solidFill>
                <a:schemeClr val="tx1"/>
              </a:solidFill>
              <a:latin typeface="Verdana" pitchFamily="34" charset="0"/>
            </a:rPr>
            <a:t>APLICACIONES CLIENTE/SERVIDOR</a:t>
          </a:r>
          <a:endParaRPr lang="es-ES" sz="75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5500FF39-3E3E-426D-96EF-6F36E23DFA7E}" type="parTrans" cxnId="{D96C00C5-131B-4348-9850-643EFBE935C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CAB61848-DFC8-491E-B553-8F447FFEFF4A}" type="sibTrans" cxnId="{D96C00C5-131B-4348-9850-643EFBE935C9}">
      <dgm:prSet/>
      <dgm:spPr/>
      <dgm:t>
        <a:bodyPr/>
        <a:lstStyle/>
        <a:p>
          <a:endParaRPr lang="es-ES" sz="800" b="0"/>
        </a:p>
      </dgm:t>
    </dgm:pt>
    <dgm:pt modelId="{1039F6D9-4492-4C74-B988-6050C55DECEE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750" b="0" baseline="0" dirty="0" smtClean="0">
              <a:solidFill>
                <a:schemeClr val="tx1"/>
              </a:solidFill>
              <a:latin typeface="Verdana" pitchFamily="34" charset="0"/>
            </a:rPr>
            <a:t>PLANIFICACIÓN DE RECURSOS EMPRESARIALES</a:t>
          </a:r>
          <a:endParaRPr lang="es-ES" sz="75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B09B5C5A-D049-4DF7-963C-16663191B564}" type="parTrans" cxnId="{483FA4B1-C1C6-410B-8E21-E4C8BBB2ED7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88991213-BE24-4488-BE9B-BD3F422F4099}" type="sibTrans" cxnId="{483FA4B1-C1C6-410B-8E21-E4C8BBB2ED7D}">
      <dgm:prSet/>
      <dgm:spPr/>
      <dgm:t>
        <a:bodyPr/>
        <a:lstStyle/>
        <a:p>
          <a:endParaRPr lang="es-ES" sz="800" b="0"/>
        </a:p>
      </dgm:t>
    </dgm:pt>
    <dgm:pt modelId="{1B06F1FC-9356-49EA-8B6E-11F735DA6D8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SEGURIDAD / ANTIVIRUS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F87E4A0C-F0E1-4780-BBAC-7405EFEFE365}" type="parTrans" cxnId="{39EA7507-BDDD-4BA6-9D95-EB57B01A008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F472EBB3-05FE-4B54-9AEB-106A6C3EFB95}" type="sibTrans" cxnId="{39EA7507-BDDD-4BA6-9D95-EB57B01A0080}">
      <dgm:prSet/>
      <dgm:spPr/>
      <dgm:t>
        <a:bodyPr/>
        <a:lstStyle/>
        <a:p>
          <a:endParaRPr lang="es-ES" sz="800" b="0"/>
        </a:p>
      </dgm:t>
    </dgm:pt>
    <dgm:pt modelId="{BD11E537-F8F2-41C4-8EF2-B2961C96EFB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SIMULACIÓN DE PROCESOS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0A095EAE-0089-4029-8F48-2970EBFE6E54}" type="parTrans" cxnId="{D6BCFDAC-F455-4C8A-B39F-309BFF4564F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sz="800" b="0"/>
        </a:p>
      </dgm:t>
    </dgm:pt>
    <dgm:pt modelId="{58465062-4F44-4725-B58A-16E8B7EBF34F}" type="sibTrans" cxnId="{D6BCFDAC-F455-4C8A-B39F-309BFF4564F1}">
      <dgm:prSet/>
      <dgm:spPr/>
      <dgm:t>
        <a:bodyPr/>
        <a:lstStyle/>
        <a:p>
          <a:endParaRPr lang="es-ES" sz="800" b="0"/>
        </a:p>
      </dgm:t>
    </dgm:pt>
    <dgm:pt modelId="{1C8871C4-1A56-49E6-9341-3A5993A270C0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TELEFONÍA MÓVIL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86D44305-01CE-48DB-8ED1-0369923D9EFF}" type="parTrans" cxnId="{55A3C64C-474F-4F9D-BB52-C9918A7F2A2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55E7DC40-0E7D-47D7-BD1D-5F2012E3C65B}" type="sibTrans" cxnId="{55A3C64C-474F-4F9D-BB52-C9918A7F2A2E}">
      <dgm:prSet/>
      <dgm:spPr/>
      <dgm:t>
        <a:bodyPr/>
        <a:lstStyle/>
        <a:p>
          <a:endParaRPr lang="es-ES" b="0"/>
        </a:p>
      </dgm:t>
    </dgm:pt>
    <dgm:pt modelId="{335C2DD6-BAF0-4716-9F26-D93115EC3A2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GPS (Sistema de posicionamiento global)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C949EFFF-78B5-4AC4-BCB7-C3958B0C8CDE}" type="parTrans" cxnId="{D4708507-2299-49BA-994D-261A56A15F65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D2ED640E-C9C8-4F53-8C42-C94D5183332D}" type="sibTrans" cxnId="{D4708507-2299-49BA-994D-261A56A15F65}">
      <dgm:prSet/>
      <dgm:spPr/>
      <dgm:t>
        <a:bodyPr/>
        <a:lstStyle/>
        <a:p>
          <a:endParaRPr lang="es-ES" b="0"/>
        </a:p>
      </dgm:t>
    </dgm:pt>
    <dgm:pt modelId="{626ABA43-08BB-41A9-A56A-5AB17C3EB15F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INTELIGENCIA ARTIFICIAL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949EECF5-6885-4481-BE6F-3E58B4E33F3F}" type="parTrans" cxnId="{C061E2FC-5E96-4D8C-A247-36A92ECDED12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67914873-A71A-46AF-8792-0F2C6B3AFC2F}" type="sibTrans" cxnId="{C061E2FC-5E96-4D8C-A247-36A92ECDED12}">
      <dgm:prSet/>
      <dgm:spPr/>
      <dgm:t>
        <a:bodyPr/>
        <a:lstStyle/>
        <a:p>
          <a:endParaRPr lang="es-ES" b="0"/>
        </a:p>
      </dgm:t>
    </dgm:pt>
    <dgm:pt modelId="{8B4BC114-ADD3-4701-93EE-C245CE1825F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ROBOTICA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9909A7F6-95DD-4801-9FBC-504F787A0252}" type="parTrans" cxnId="{3049AF5A-AA69-4399-A07B-52989FD5EE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CBB835B4-1D95-48CF-87FF-B45B5199ACBB}" type="sibTrans" cxnId="{3049AF5A-AA69-4399-A07B-52989FD5EEE1}">
      <dgm:prSet/>
      <dgm:spPr/>
      <dgm:t>
        <a:bodyPr/>
        <a:lstStyle/>
        <a:p>
          <a:endParaRPr lang="es-ES" b="0"/>
        </a:p>
      </dgm:t>
    </dgm:pt>
    <dgm:pt modelId="{1ADB34C5-DD49-4E3B-AB26-6FA1E661E8AA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BIOMETRÍA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5F2D1216-F933-49E2-AE8B-BACD291951AE}" type="parTrans" cxnId="{A170799F-4CBE-47BA-AFB1-8757008F4D9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C437704A-E3D6-46A5-9E95-972270DB0D60}" type="sibTrans" cxnId="{A170799F-4CBE-47BA-AFB1-8757008F4D91}">
      <dgm:prSet/>
      <dgm:spPr/>
      <dgm:t>
        <a:bodyPr/>
        <a:lstStyle/>
        <a:p>
          <a:endParaRPr lang="es-ES" b="0"/>
        </a:p>
      </dgm:t>
    </dgm:pt>
    <dgm:pt modelId="{AE029307-820C-4071-A4E3-46691980B1C9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s-VE" sz="800" b="0" baseline="0" dirty="0" smtClean="0">
              <a:solidFill>
                <a:schemeClr val="tx1"/>
              </a:solidFill>
              <a:latin typeface="Verdana" pitchFamily="34" charset="0"/>
            </a:rPr>
            <a:t>SISTEMAS DE SEGURIDAD</a:t>
          </a:r>
          <a:endParaRPr lang="es-ES" sz="800" b="0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69775C6F-4F4C-4D8D-A3C2-BFB6CB456017}" type="parTrans" cxnId="{E7029CC0-0403-48E8-B90F-5B3F47FA9B1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38100"/>
      </dgm:spPr>
      <dgm:t>
        <a:bodyPr/>
        <a:lstStyle/>
        <a:p>
          <a:endParaRPr lang="es-ES" b="0"/>
        </a:p>
      </dgm:t>
    </dgm:pt>
    <dgm:pt modelId="{65C868CF-F311-4E8F-9167-F3EE5C66AEE6}" type="sibTrans" cxnId="{E7029CC0-0403-48E8-B90F-5B3F47FA9B11}">
      <dgm:prSet/>
      <dgm:spPr/>
      <dgm:t>
        <a:bodyPr/>
        <a:lstStyle/>
        <a:p>
          <a:endParaRPr lang="es-ES" b="0"/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ES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54079" custScaleY="99820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ES"/>
        </a:p>
      </dgm:t>
    </dgm:pt>
    <dgm:pt modelId="{55D89B50-A497-4619-866C-90B8857D3459}" type="pres">
      <dgm:prSet presAssocID="{78E0E884-44BC-47FB-BF56-FB6AC7A38B0A}" presName="Name37" presStyleLbl="parChTrans1D2" presStyleIdx="0" presStyleCnt="6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ES"/>
        </a:p>
      </dgm:t>
    </dgm:pt>
    <dgm:pt modelId="{8787648C-F94D-4AF7-BECA-A758DE561223}" type="pres">
      <dgm:prSet presAssocID="{8C262133-7EA4-486E-8DF6-14F672DF124B}" presName="rootText" presStyleLbl="node2" presStyleIdx="0" presStyleCnt="6" custScaleX="99519" custScaleY="60772" custLinFactNeighborX="-29178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6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ES"/>
        </a:p>
      </dgm:t>
    </dgm:pt>
    <dgm:pt modelId="{02185363-C286-4F99-91E9-9D114693BD3C}" type="pres">
      <dgm:prSet presAssocID="{D9CFB7BD-65D0-44DA-A669-5162B3F6DA6F}" presName="Name37" presStyleLbl="parChTrans1D3" presStyleIdx="0" presStyleCnt="20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ES"/>
        </a:p>
      </dgm:t>
    </dgm:pt>
    <dgm:pt modelId="{808363DB-D5BC-411F-BE7D-155BEB806DBB}" type="pres">
      <dgm:prSet presAssocID="{7FA46DD5-16B6-414E-A02E-DF9286CD0435}" presName="rootText" presStyleLbl="node3" presStyleIdx="0" presStyleCnt="20" custScaleX="95307" custScaleY="53604" custLinFactNeighborX="-8231" custLinFactNeighborY="3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20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ES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ES"/>
        </a:p>
      </dgm:t>
    </dgm:pt>
    <dgm:pt modelId="{8303009B-2A33-4182-A384-AC625DE85614}" type="pres">
      <dgm:prSet presAssocID="{3C338167-7732-4B02-8F6B-C569E210560B}" presName="Name37" presStyleLbl="parChTrans1D3" presStyleIdx="1" presStyleCnt="20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ES"/>
        </a:p>
      </dgm:t>
    </dgm:pt>
    <dgm:pt modelId="{09BC563B-2672-4387-9A96-32EBF4CC8B53}" type="pres">
      <dgm:prSet presAssocID="{F9EBB4B6-3901-463B-B987-3BECF54962B0}" presName="rootText" presStyleLbl="node3" presStyleIdx="1" presStyleCnt="20" custScaleX="95307" custScaleY="53604" custLinFactNeighborX="-8231" custLinFactNeighborY="-2712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20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ES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ES"/>
        </a:p>
      </dgm:t>
    </dgm:pt>
    <dgm:pt modelId="{8B0A9F61-2D30-4B0A-B2D4-F58AE81583B3}" type="pres">
      <dgm:prSet presAssocID="{CA9DD852-1B92-4013-8796-699E4EFC24B2}" presName="Name37" presStyleLbl="parChTrans1D3" presStyleIdx="2" presStyleCnt="20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ES"/>
        </a:p>
      </dgm:t>
    </dgm:pt>
    <dgm:pt modelId="{739F3A67-5890-4DC2-AB50-739742FD917D}" type="pres">
      <dgm:prSet presAssocID="{47217040-3296-4E5F-9D66-98B006D2726F}" presName="rootText" presStyleLbl="node3" presStyleIdx="2" presStyleCnt="20" custScaleX="95307" custScaleY="53604" custLinFactNeighborX="-8231" custLinFactNeighborY="-567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20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ES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ES"/>
        </a:p>
      </dgm:t>
    </dgm:pt>
    <dgm:pt modelId="{22BEE78C-508E-4C42-8C51-C2225CBA9C20}" type="pres">
      <dgm:prSet presAssocID="{86D44305-01CE-48DB-8ED1-0369923D9EFF}" presName="Name37" presStyleLbl="parChTrans1D3" presStyleIdx="3" presStyleCnt="20"/>
      <dgm:spPr/>
      <dgm:t>
        <a:bodyPr/>
        <a:lstStyle/>
        <a:p>
          <a:endParaRPr lang="es-ES"/>
        </a:p>
      </dgm:t>
    </dgm:pt>
    <dgm:pt modelId="{12D60868-4B0C-4005-A9CC-1D9EA94A48B5}" type="pres">
      <dgm:prSet presAssocID="{1C8871C4-1A56-49E6-9341-3A5993A270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C1EE82C-9BB5-433E-BF24-1417A2B11C71}" type="pres">
      <dgm:prSet presAssocID="{1C8871C4-1A56-49E6-9341-3A5993A270C0}" presName="rootComposite" presStyleCnt="0"/>
      <dgm:spPr/>
      <dgm:t>
        <a:bodyPr/>
        <a:lstStyle/>
        <a:p>
          <a:endParaRPr lang="es-ES"/>
        </a:p>
      </dgm:t>
    </dgm:pt>
    <dgm:pt modelId="{2DD601D0-4F73-4348-940B-AF71B1895B07}" type="pres">
      <dgm:prSet presAssocID="{1C8871C4-1A56-49E6-9341-3A5993A270C0}" presName="rootText" presStyleLbl="node3" presStyleIdx="3" presStyleCnt="20" custScaleX="95307" custScaleY="53604" custLinFactNeighborX="-8231" custLinFactNeighborY="-864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EC8CD4-7D27-4B87-8051-9697DE894FD9}" type="pres">
      <dgm:prSet presAssocID="{1C8871C4-1A56-49E6-9341-3A5993A270C0}" presName="rootConnector" presStyleLbl="node3" presStyleIdx="3" presStyleCnt="20"/>
      <dgm:spPr/>
      <dgm:t>
        <a:bodyPr/>
        <a:lstStyle/>
        <a:p>
          <a:endParaRPr lang="es-ES"/>
        </a:p>
      </dgm:t>
    </dgm:pt>
    <dgm:pt modelId="{2C740622-7EBA-4B8E-B5F9-258D56560D35}" type="pres">
      <dgm:prSet presAssocID="{1C8871C4-1A56-49E6-9341-3A5993A270C0}" presName="hierChild4" presStyleCnt="0"/>
      <dgm:spPr/>
      <dgm:t>
        <a:bodyPr/>
        <a:lstStyle/>
        <a:p>
          <a:endParaRPr lang="es-ES"/>
        </a:p>
      </dgm:t>
    </dgm:pt>
    <dgm:pt modelId="{74288124-EC8E-4F04-A461-B1E5E3376AFB}" type="pres">
      <dgm:prSet presAssocID="{1C8871C4-1A56-49E6-9341-3A5993A270C0}" presName="hierChild5" presStyleCnt="0"/>
      <dgm:spPr/>
      <dgm:t>
        <a:bodyPr/>
        <a:lstStyle/>
        <a:p>
          <a:endParaRPr lang="es-ES"/>
        </a:p>
      </dgm:t>
    </dgm:pt>
    <dgm:pt modelId="{35323D3E-A967-4F06-9A03-408F3B24BDFA}" type="pres">
      <dgm:prSet presAssocID="{C949EFFF-78B5-4AC4-BCB7-C3958B0C8CDE}" presName="Name37" presStyleLbl="parChTrans1D3" presStyleIdx="4" presStyleCnt="20"/>
      <dgm:spPr/>
      <dgm:t>
        <a:bodyPr/>
        <a:lstStyle/>
        <a:p>
          <a:endParaRPr lang="es-ES"/>
        </a:p>
      </dgm:t>
    </dgm:pt>
    <dgm:pt modelId="{DBFF544A-01BA-4B40-9EC8-E535E28F0736}" type="pres">
      <dgm:prSet presAssocID="{335C2DD6-BAF0-4716-9F26-D93115EC3A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F2F3552-9340-4CBD-9E23-E187825CB0C8}" type="pres">
      <dgm:prSet presAssocID="{335C2DD6-BAF0-4716-9F26-D93115EC3A25}" presName="rootComposite" presStyleCnt="0"/>
      <dgm:spPr/>
      <dgm:t>
        <a:bodyPr/>
        <a:lstStyle/>
        <a:p>
          <a:endParaRPr lang="es-ES"/>
        </a:p>
      </dgm:t>
    </dgm:pt>
    <dgm:pt modelId="{8F795CF7-6C2E-4BD0-86E6-393D25BA0E5A}" type="pres">
      <dgm:prSet presAssocID="{335C2DD6-BAF0-4716-9F26-D93115EC3A25}" presName="rootText" presStyleLbl="node3" presStyleIdx="4" presStyleCnt="20" custScaleX="95307" custScaleY="53604" custLinFactY="-16038" custLinFactNeighborX="-8231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5B6F9-4E20-4E66-841F-06284D30B622}" type="pres">
      <dgm:prSet presAssocID="{335C2DD6-BAF0-4716-9F26-D93115EC3A25}" presName="rootConnector" presStyleLbl="node3" presStyleIdx="4" presStyleCnt="20"/>
      <dgm:spPr/>
      <dgm:t>
        <a:bodyPr/>
        <a:lstStyle/>
        <a:p>
          <a:endParaRPr lang="es-ES"/>
        </a:p>
      </dgm:t>
    </dgm:pt>
    <dgm:pt modelId="{1DA292F6-0D6C-4ACD-9E79-5F45A22E9E11}" type="pres">
      <dgm:prSet presAssocID="{335C2DD6-BAF0-4716-9F26-D93115EC3A25}" presName="hierChild4" presStyleCnt="0"/>
      <dgm:spPr/>
      <dgm:t>
        <a:bodyPr/>
        <a:lstStyle/>
        <a:p>
          <a:endParaRPr lang="es-ES"/>
        </a:p>
      </dgm:t>
    </dgm:pt>
    <dgm:pt modelId="{34D4C41B-5CB4-4405-9FC9-15D65510335A}" type="pres">
      <dgm:prSet presAssocID="{335C2DD6-BAF0-4716-9F26-D93115EC3A25}" presName="hierChild5" presStyleCnt="0"/>
      <dgm:spPr/>
      <dgm:t>
        <a:bodyPr/>
        <a:lstStyle/>
        <a:p>
          <a:endParaRPr lang="es-ES"/>
        </a:p>
      </dgm:t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ES"/>
        </a:p>
      </dgm:t>
    </dgm:pt>
    <dgm:pt modelId="{35AE3D1C-DCF9-4EF5-91B6-B7E61C7FC131}" type="pres">
      <dgm:prSet presAssocID="{FFF215A7-CBBA-4C9E-82C6-996C53AB50ED}" presName="Name37" presStyleLbl="parChTrans1D2" presStyleIdx="1" presStyleCnt="6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ES"/>
        </a:p>
      </dgm:t>
    </dgm:pt>
    <dgm:pt modelId="{A01756B7-9F13-48A2-8E4D-47B7E903EC85}" type="pres">
      <dgm:prSet presAssocID="{2F3A0A8B-9E50-456A-9BF6-F0722D8ACCE0}" presName="rootText" presStyleLbl="node2" presStyleIdx="1" presStyleCnt="6" custScaleX="82183" custScaleY="60634" custLinFactNeighborX="-4022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6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ES"/>
        </a:p>
      </dgm:t>
    </dgm:pt>
    <dgm:pt modelId="{5030EF24-BC2C-4279-BE65-29C42B39ABAB}" type="pres">
      <dgm:prSet presAssocID="{8CB98EB7-DAC1-4E26-8010-96C9A3DF9468}" presName="Name37" presStyleLbl="parChTrans1D3" presStyleIdx="5" presStyleCnt="20" custSzX="118401" custSzY="329824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ES"/>
        </a:p>
      </dgm:t>
    </dgm:pt>
    <dgm:pt modelId="{D5AEA2C1-DF56-4341-8A19-FBBC466921B8}" type="pres">
      <dgm:prSet presAssocID="{7D6AB61A-3A65-4008-A9D9-180A98347C3C}" presName="rootText" presStyleLbl="node3" presStyleIdx="5" presStyleCnt="20" custScaleX="95135" custScaleY="60902" custLinFactNeighborX="-11009" custLinFactNeighborY="9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5" presStyleCnt="20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ES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ES"/>
        </a:p>
      </dgm:t>
    </dgm:pt>
    <dgm:pt modelId="{7249C5D8-9F39-4597-A785-0179CA7B4E61}" type="pres">
      <dgm:prSet presAssocID="{0AA3C783-7A29-411C-AC6B-F4C8B15BE174}" presName="Name37" presStyleLbl="parChTrans1D3" presStyleIdx="6" presStyleCnt="20" custSzX="118401" custSzY="729103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ES"/>
        </a:p>
      </dgm:t>
    </dgm:pt>
    <dgm:pt modelId="{8DB75B0A-7BA9-44BD-B70A-2FEA2C6CA010}" type="pres">
      <dgm:prSet presAssocID="{75AC53AD-6916-4756-8D20-AB64114C45B5}" presName="rootText" presStyleLbl="node3" presStyleIdx="6" presStyleCnt="20" custScaleX="95135" custScaleY="60902" custLinFactNeighborX="-11009" custLinFactNeighborY="-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6" presStyleCnt="20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ES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ES"/>
        </a:p>
      </dgm:t>
    </dgm:pt>
    <dgm:pt modelId="{F43939D9-AD84-4C52-90E6-1FA02DEA7A38}" type="pres">
      <dgm:prSet presAssocID="{5A2CD79C-4B5D-4A05-9ACD-F7F7C5FD3321}" presName="Name37" presStyleLbl="parChTrans1D3" presStyleIdx="7" presStyleCnt="20" custSzX="118401" custSzY="1143388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ES"/>
        </a:p>
      </dgm:t>
    </dgm:pt>
    <dgm:pt modelId="{B40EE1E7-65E6-44DC-B876-4B6E58299796}" type="pres">
      <dgm:prSet presAssocID="{27EAF497-FC35-42FE-A8CE-2EFF60CCC7C4}" presName="rootText" presStyleLbl="node3" presStyleIdx="7" presStyleCnt="20" custScaleX="96611" custScaleY="51439" custLinFactNeighborX="-11009" custLinFactNeighborY="-2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7" presStyleCnt="20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ES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ES"/>
        </a:p>
      </dgm:t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ES"/>
        </a:p>
      </dgm:t>
    </dgm:pt>
    <dgm:pt modelId="{85688AB1-F2B6-4193-8107-0D20A1010CC1}" type="pres">
      <dgm:prSet presAssocID="{C53A54D6-176D-4B3C-A74C-06A6352FC659}" presName="Name37" presStyleLbl="parChTrans1D2" presStyleIdx="2" presStyleCnt="6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ES"/>
        </a:p>
      </dgm:t>
    </dgm:pt>
    <dgm:pt modelId="{496C4139-F7DE-4354-899B-9E3C7B946128}" type="pres">
      <dgm:prSet presAssocID="{AC07F691-7851-4102-BD00-F55630195997}" presName="rootText" presStyleLbl="node2" presStyleIdx="2" presStyleCnt="6" custScaleX="87315" custScaleY="60634" custLinFactNeighborX="-10640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6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ES"/>
        </a:p>
      </dgm:t>
    </dgm:pt>
    <dgm:pt modelId="{26305454-7F09-4154-A8B9-0FD86F0C51C1}" type="pres">
      <dgm:prSet presAssocID="{A20EDA59-3534-45BF-9F71-73F1A7145A32}" presName="Name37" presStyleLbl="parChTrans1D3" presStyleIdx="8" presStyleCnt="20" custSzX="153951" custSzY="290460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ES"/>
        </a:p>
      </dgm:t>
    </dgm:pt>
    <dgm:pt modelId="{BDCAEA94-2B87-4D82-82BE-3D1231BFB90A}" type="pres">
      <dgm:prSet presAssocID="{860B377B-DDC6-46BA-A680-0AB88E930629}" presName="rootText" presStyleLbl="node3" presStyleIdx="8" presStyleCnt="20" custScaleX="85531" custScaleY="46360" custLinFactNeighborX="-16105" custLinFactNeighborY="21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8" presStyleCnt="20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ES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ES"/>
        </a:p>
      </dgm:t>
    </dgm:pt>
    <dgm:pt modelId="{26645C4B-A06C-44CE-8693-EE3CC6EB087D}" type="pres">
      <dgm:prSet presAssocID="{13E5BBF8-8D71-4E0C-BB32-FACB6CD4671D}" presName="Name37" presStyleLbl="parChTrans1D3" presStyleIdx="9" presStyleCnt="20" custSzX="153951" custSzY="678686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ES"/>
        </a:p>
      </dgm:t>
    </dgm:pt>
    <dgm:pt modelId="{F63EDF41-03D6-4D33-AEAC-5DDB1A5DFFC2}" type="pres">
      <dgm:prSet presAssocID="{98E6CFDC-7FB9-4F8B-91EB-481A9628DE91}" presName="rootText" presStyleLbl="node3" presStyleIdx="9" presStyleCnt="20" custScaleX="85863" custScaleY="68115" custLinFactNeighborX="-16105" custLinFactNeighborY="91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9" presStyleCnt="20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ES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ES"/>
        </a:p>
      </dgm:t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ES"/>
        </a:p>
      </dgm:t>
    </dgm:pt>
    <dgm:pt modelId="{C670F2ED-B934-4B5B-A400-6AA0487C049C}" type="pres">
      <dgm:prSet presAssocID="{A5F352CD-4DFD-4FB4-9BD6-5593A78C48EE}" presName="Name37" presStyleLbl="parChTrans1D2" presStyleIdx="3" presStyleCnt="6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ES"/>
        </a:p>
      </dgm:t>
    </dgm:pt>
    <dgm:pt modelId="{AE14900D-197C-4F0C-82CF-0082FC8B125D}" type="pres">
      <dgm:prSet presAssocID="{A9724A01-07E4-456B-9643-F3C165073CF1}" presName="rootText" presStyleLbl="node2" presStyleIdx="3" presStyleCnt="6" custScaleX="106690" custScaleY="54320" custLinFactNeighborX="-14621" custLinFactNeighborY="27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6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ES"/>
        </a:p>
      </dgm:t>
    </dgm:pt>
    <dgm:pt modelId="{7B5AD9BD-F263-49A5-ACD2-54E699680082}" type="pres">
      <dgm:prSet presAssocID="{197569C8-D3DD-4B4D-9711-C4E3482D4805}" presName="Name37" presStyleLbl="parChTrans1D3" presStyleIdx="10" presStyleCnt="20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ES"/>
        </a:p>
      </dgm:t>
    </dgm:pt>
    <dgm:pt modelId="{3CBF43E2-6E38-4478-8099-927ECE96FB31}" type="pres">
      <dgm:prSet presAssocID="{02BE79F4-19B2-4379-AFEC-BABE4FFA0CA9}" presName="rootText" presStyleLbl="node3" presStyleIdx="10" presStyleCnt="20" custScaleX="82709" custScaleY="55782" custLinFactNeighborX="-22576" custLinFactNeighborY="13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10" presStyleCnt="20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ES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ES"/>
        </a:p>
      </dgm:t>
    </dgm:pt>
    <dgm:pt modelId="{6AEF0BC2-D93C-4A56-8E14-C9FE8483FA0C}" type="pres">
      <dgm:prSet presAssocID="{4B08358E-362D-421C-BAB9-F01609B2C6B0}" presName="Name37" presStyleLbl="parChTrans1D3" presStyleIdx="11" presStyleCnt="20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ES"/>
        </a:p>
      </dgm:t>
    </dgm:pt>
    <dgm:pt modelId="{5FC59908-8B24-4C11-80BD-8F833FD80F86}" type="pres">
      <dgm:prSet presAssocID="{D495618B-31F6-4923-97DD-C1EE7E159753}" presName="rootText" presStyleLbl="node3" presStyleIdx="11" presStyleCnt="20" custScaleX="88129" custScaleY="49420" custLinFactNeighborX="-22576" custLinFactNeighborY="14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11" presStyleCnt="20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ES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ES"/>
        </a:p>
      </dgm:t>
    </dgm:pt>
    <dgm:pt modelId="{70BECF15-118F-4D64-873E-3B24F26C87DB}" type="pres">
      <dgm:prSet presAssocID="{99F0F40A-761E-47BB-AE2F-FDD1A0D7336A}" presName="Name37" presStyleLbl="parChTrans1D3" presStyleIdx="12" presStyleCnt="20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ES"/>
        </a:p>
      </dgm:t>
    </dgm:pt>
    <dgm:pt modelId="{AEC36508-AC9E-4613-9215-9B811EB938C5}" type="pres">
      <dgm:prSet presAssocID="{AC7221A4-F1E7-483E-9F21-64102C8AF0FB}" presName="rootText" presStyleLbl="node3" presStyleIdx="12" presStyleCnt="20" custScaleX="88129" custScaleY="57072" custLinFactNeighborX="-22576" custLinFactNeighborY="-157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12" presStyleCnt="20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ES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ES"/>
        </a:p>
      </dgm:t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ES"/>
        </a:p>
      </dgm:t>
    </dgm:pt>
    <dgm:pt modelId="{55D9065C-CA49-4D42-B85D-714F93680BDA}" type="pres">
      <dgm:prSet presAssocID="{457EB344-2AB3-42B0-A00B-5CF2046E03AC}" presName="Name37" presStyleLbl="parChTrans1D2" presStyleIdx="4" presStyleCnt="6"/>
      <dgm:spPr/>
      <dgm:t>
        <a:bodyPr/>
        <a:lstStyle/>
        <a:p>
          <a:endParaRPr lang="es-ES"/>
        </a:p>
      </dgm:t>
    </dgm:pt>
    <dgm:pt modelId="{AD20C1DD-8719-4E60-8033-06C3A790BA9C}" type="pres">
      <dgm:prSet presAssocID="{0456CE44-5B31-4A25-BB40-E6E087124AC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4AE8CB9-1DA9-4CE0-A290-F7BE1F02C02F}" type="pres">
      <dgm:prSet presAssocID="{0456CE44-5B31-4A25-BB40-E6E087124AC2}" presName="rootComposite" presStyleCnt="0"/>
      <dgm:spPr/>
      <dgm:t>
        <a:bodyPr/>
        <a:lstStyle/>
        <a:p>
          <a:endParaRPr lang="es-ES"/>
        </a:p>
      </dgm:t>
    </dgm:pt>
    <dgm:pt modelId="{500D7810-8E7E-43C3-897D-41356266EDBA}" type="pres">
      <dgm:prSet presAssocID="{0456CE44-5B31-4A25-BB40-E6E087124AC2}" presName="rootText" presStyleLbl="node2" presStyleIdx="4" presStyleCnt="6" custScaleX="75553" custScaleY="59186" custLinFactNeighborX="75633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606AE61-8EE6-446C-8782-C4133E3E6660}" type="pres">
      <dgm:prSet presAssocID="{0456CE44-5B31-4A25-BB40-E6E087124AC2}" presName="rootConnector" presStyleLbl="node2" presStyleIdx="4" presStyleCnt="6"/>
      <dgm:spPr/>
      <dgm:t>
        <a:bodyPr/>
        <a:lstStyle/>
        <a:p>
          <a:endParaRPr lang="es-ES"/>
        </a:p>
      </dgm:t>
    </dgm:pt>
    <dgm:pt modelId="{89F8CF70-B6F4-4D49-9894-95FAB80B7BD4}" type="pres">
      <dgm:prSet presAssocID="{0456CE44-5B31-4A25-BB40-E6E087124AC2}" presName="hierChild4" presStyleCnt="0"/>
      <dgm:spPr/>
      <dgm:t>
        <a:bodyPr/>
        <a:lstStyle/>
        <a:p>
          <a:endParaRPr lang="es-ES"/>
        </a:p>
      </dgm:t>
    </dgm:pt>
    <dgm:pt modelId="{F858AF38-6B1F-4341-927A-8D39409E0DB1}" type="pres">
      <dgm:prSet presAssocID="{5500FF39-3E3E-426D-96EF-6F36E23DFA7E}" presName="Name37" presStyleLbl="parChTrans1D3" presStyleIdx="13" presStyleCnt="20" custSzX="176270" custSzY="297133"/>
      <dgm:spPr/>
      <dgm:t>
        <a:bodyPr/>
        <a:lstStyle/>
        <a:p>
          <a:endParaRPr lang="es-ES"/>
        </a:p>
      </dgm:t>
    </dgm:pt>
    <dgm:pt modelId="{6C0CF45B-6C67-4FC5-A701-30115B19DA22}" type="pres">
      <dgm:prSet presAssocID="{4C8C1962-BEF4-469B-ACD5-E83CFCF84F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D2DC6B7-6A89-4CC1-8AAE-48E3A76872BB}" type="pres">
      <dgm:prSet presAssocID="{4C8C1962-BEF4-469B-ACD5-E83CFCF84F03}" presName="rootComposite" presStyleCnt="0"/>
      <dgm:spPr/>
      <dgm:t>
        <a:bodyPr/>
        <a:lstStyle/>
        <a:p>
          <a:endParaRPr lang="es-ES"/>
        </a:p>
      </dgm:t>
    </dgm:pt>
    <dgm:pt modelId="{56AE3C5E-E7D7-4954-916E-00C39F2BF84C}" type="pres">
      <dgm:prSet presAssocID="{4C8C1962-BEF4-469B-ACD5-E83CFCF84F03}" presName="rootText" presStyleLbl="node3" presStyleIdx="13" presStyleCnt="20" custScaleX="95832" custScaleY="48940" custLinFactNeighborX="78990" custLinFactNeighborY="-106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B3C50A-688E-4F5B-A720-7711A2656FEA}" type="pres">
      <dgm:prSet presAssocID="{4C8C1962-BEF4-469B-ACD5-E83CFCF84F03}" presName="rootConnector" presStyleLbl="node3" presStyleIdx="13" presStyleCnt="20"/>
      <dgm:spPr/>
      <dgm:t>
        <a:bodyPr/>
        <a:lstStyle/>
        <a:p>
          <a:endParaRPr lang="es-ES"/>
        </a:p>
      </dgm:t>
    </dgm:pt>
    <dgm:pt modelId="{0C4B882D-E976-4590-BE65-68B5185439E2}" type="pres">
      <dgm:prSet presAssocID="{4C8C1962-BEF4-469B-ACD5-E83CFCF84F03}" presName="hierChild4" presStyleCnt="0"/>
      <dgm:spPr/>
      <dgm:t>
        <a:bodyPr/>
        <a:lstStyle/>
        <a:p>
          <a:endParaRPr lang="es-ES"/>
        </a:p>
      </dgm:t>
    </dgm:pt>
    <dgm:pt modelId="{63FEAE87-610F-4DA7-950A-C655ABB96660}" type="pres">
      <dgm:prSet presAssocID="{4C8C1962-BEF4-469B-ACD5-E83CFCF84F03}" presName="hierChild5" presStyleCnt="0"/>
      <dgm:spPr/>
      <dgm:t>
        <a:bodyPr/>
        <a:lstStyle/>
        <a:p>
          <a:endParaRPr lang="es-ES"/>
        </a:p>
      </dgm:t>
    </dgm:pt>
    <dgm:pt modelId="{FB65F238-9014-464E-B154-5667F9B97E7B}" type="pres">
      <dgm:prSet presAssocID="{B09B5C5A-D049-4DF7-963C-16663191B564}" presName="Name37" presStyleLbl="parChTrans1D3" presStyleIdx="14" presStyleCnt="20" custSzX="176270" custSzY="674249"/>
      <dgm:spPr/>
      <dgm:t>
        <a:bodyPr/>
        <a:lstStyle/>
        <a:p>
          <a:endParaRPr lang="es-ES"/>
        </a:p>
      </dgm:t>
    </dgm:pt>
    <dgm:pt modelId="{8EF2C7AD-3D70-4D1F-AA0D-E9E37451E68B}" type="pres">
      <dgm:prSet presAssocID="{1039F6D9-4492-4C74-B988-6050C55DECE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7DF6840-AAD4-4EFB-B145-7E8B0670DBDD}" type="pres">
      <dgm:prSet presAssocID="{1039F6D9-4492-4C74-B988-6050C55DECEE}" presName="rootComposite" presStyleCnt="0"/>
      <dgm:spPr/>
      <dgm:t>
        <a:bodyPr/>
        <a:lstStyle/>
        <a:p>
          <a:endParaRPr lang="es-ES"/>
        </a:p>
      </dgm:t>
    </dgm:pt>
    <dgm:pt modelId="{DBCA2203-E712-4CDA-929D-6D85693A1DCB}" type="pres">
      <dgm:prSet presAssocID="{1039F6D9-4492-4C74-B988-6050C55DECEE}" presName="rootText" presStyleLbl="node3" presStyleIdx="14" presStyleCnt="20" custScaleX="95832" custScaleY="48940" custLinFactNeighborX="78990" custLinFactNeighborY="-410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5C9969-BF36-4D6F-B22D-A437426F3B25}" type="pres">
      <dgm:prSet presAssocID="{1039F6D9-4492-4C74-B988-6050C55DECEE}" presName="rootConnector" presStyleLbl="node3" presStyleIdx="14" presStyleCnt="20"/>
      <dgm:spPr/>
      <dgm:t>
        <a:bodyPr/>
        <a:lstStyle/>
        <a:p>
          <a:endParaRPr lang="es-ES"/>
        </a:p>
      </dgm:t>
    </dgm:pt>
    <dgm:pt modelId="{0ABDD6EE-4085-4CF0-B610-A74A806BB9F5}" type="pres">
      <dgm:prSet presAssocID="{1039F6D9-4492-4C74-B988-6050C55DECEE}" presName="hierChild4" presStyleCnt="0"/>
      <dgm:spPr/>
      <dgm:t>
        <a:bodyPr/>
        <a:lstStyle/>
        <a:p>
          <a:endParaRPr lang="es-ES"/>
        </a:p>
      </dgm:t>
    </dgm:pt>
    <dgm:pt modelId="{FFE25321-BFFE-4187-A092-81362FAA89E2}" type="pres">
      <dgm:prSet presAssocID="{1039F6D9-4492-4C74-B988-6050C55DECEE}" presName="hierChild5" presStyleCnt="0"/>
      <dgm:spPr/>
      <dgm:t>
        <a:bodyPr/>
        <a:lstStyle/>
        <a:p>
          <a:endParaRPr lang="es-ES"/>
        </a:p>
      </dgm:t>
    </dgm:pt>
    <dgm:pt modelId="{EBAAD9FA-8448-4C91-946B-146656E6F5D9}" type="pres">
      <dgm:prSet presAssocID="{F87E4A0C-F0E1-4780-BBAC-7405EFEFE365}" presName="Name37" presStyleLbl="parChTrans1D3" presStyleIdx="15" presStyleCnt="20" custSzX="176270" custSzY="1072466"/>
      <dgm:spPr/>
      <dgm:t>
        <a:bodyPr/>
        <a:lstStyle/>
        <a:p>
          <a:endParaRPr lang="es-ES"/>
        </a:p>
      </dgm:t>
    </dgm:pt>
    <dgm:pt modelId="{6AD4DB72-D469-41B4-83FD-83F660DD3F8B}" type="pres">
      <dgm:prSet presAssocID="{1B06F1FC-9356-49EA-8B6E-11F735DA6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B80D853C-5ABF-4B23-B134-137D0173C98F}" type="pres">
      <dgm:prSet presAssocID="{1B06F1FC-9356-49EA-8B6E-11F735DA6D8B}" presName="rootComposite" presStyleCnt="0"/>
      <dgm:spPr/>
      <dgm:t>
        <a:bodyPr/>
        <a:lstStyle/>
        <a:p>
          <a:endParaRPr lang="es-ES"/>
        </a:p>
      </dgm:t>
    </dgm:pt>
    <dgm:pt modelId="{61371ABF-0F59-4F33-BB88-090A359AC9D2}" type="pres">
      <dgm:prSet presAssocID="{1B06F1FC-9356-49EA-8B6E-11F735DA6D8B}" presName="rootText" presStyleLbl="node3" presStyleIdx="15" presStyleCnt="20" custScaleX="95832" custScaleY="48940" custLinFactNeighborX="78990" custLinFactNeighborY="-684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3C4B97-A3F4-4825-9C53-1DBB153A2A1B}" type="pres">
      <dgm:prSet presAssocID="{1B06F1FC-9356-49EA-8B6E-11F735DA6D8B}" presName="rootConnector" presStyleLbl="node3" presStyleIdx="15" presStyleCnt="20"/>
      <dgm:spPr/>
      <dgm:t>
        <a:bodyPr/>
        <a:lstStyle/>
        <a:p>
          <a:endParaRPr lang="es-ES"/>
        </a:p>
      </dgm:t>
    </dgm:pt>
    <dgm:pt modelId="{F30BD7D3-774E-4441-B8B4-5673E03B7E5C}" type="pres">
      <dgm:prSet presAssocID="{1B06F1FC-9356-49EA-8B6E-11F735DA6D8B}" presName="hierChild4" presStyleCnt="0"/>
      <dgm:spPr/>
      <dgm:t>
        <a:bodyPr/>
        <a:lstStyle/>
        <a:p>
          <a:endParaRPr lang="es-ES"/>
        </a:p>
      </dgm:t>
    </dgm:pt>
    <dgm:pt modelId="{B6234D5C-EAF2-43CF-867D-6CFB812E5C12}" type="pres">
      <dgm:prSet presAssocID="{1B06F1FC-9356-49EA-8B6E-11F735DA6D8B}" presName="hierChild5" presStyleCnt="0"/>
      <dgm:spPr/>
      <dgm:t>
        <a:bodyPr/>
        <a:lstStyle/>
        <a:p>
          <a:endParaRPr lang="es-ES"/>
        </a:p>
      </dgm:t>
    </dgm:pt>
    <dgm:pt modelId="{AFEBEC94-E7EA-4B76-A021-1D5E3D3EB125}" type="pres">
      <dgm:prSet presAssocID="{0A095EAE-0089-4029-8F48-2970EBFE6E54}" presName="Name37" presStyleLbl="parChTrans1D3" presStyleIdx="16" presStyleCnt="20" custSzX="176270" custSzY="1470683"/>
      <dgm:spPr/>
      <dgm:t>
        <a:bodyPr/>
        <a:lstStyle/>
        <a:p>
          <a:endParaRPr lang="es-ES"/>
        </a:p>
      </dgm:t>
    </dgm:pt>
    <dgm:pt modelId="{596C8697-B8C7-4B48-8FBC-26E42026B771}" type="pres">
      <dgm:prSet presAssocID="{BD11E537-F8F2-41C4-8EF2-B2961C96EF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C6FA530-DF21-4EBB-AEA3-AE3C5022E4D3}" type="pres">
      <dgm:prSet presAssocID="{BD11E537-F8F2-41C4-8EF2-B2961C96EFB5}" presName="rootComposite" presStyleCnt="0"/>
      <dgm:spPr/>
      <dgm:t>
        <a:bodyPr/>
        <a:lstStyle/>
        <a:p>
          <a:endParaRPr lang="es-ES"/>
        </a:p>
      </dgm:t>
    </dgm:pt>
    <dgm:pt modelId="{6D997151-A51B-486F-980C-B06D3875918C}" type="pres">
      <dgm:prSet presAssocID="{BD11E537-F8F2-41C4-8EF2-B2961C96EFB5}" presName="rootText" presStyleLbl="node3" presStyleIdx="16" presStyleCnt="20" custScaleX="95832" custScaleY="48940" custLinFactNeighborX="78990" custLinFactNeighborY="-957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82A4F4-27EE-4E6A-8D16-B3993638AFE1}" type="pres">
      <dgm:prSet presAssocID="{BD11E537-F8F2-41C4-8EF2-B2961C96EFB5}" presName="rootConnector" presStyleLbl="node3" presStyleIdx="16" presStyleCnt="20"/>
      <dgm:spPr/>
      <dgm:t>
        <a:bodyPr/>
        <a:lstStyle/>
        <a:p>
          <a:endParaRPr lang="es-ES"/>
        </a:p>
      </dgm:t>
    </dgm:pt>
    <dgm:pt modelId="{A1725BCB-2B54-4ACE-89C6-38E40CCB6FF8}" type="pres">
      <dgm:prSet presAssocID="{BD11E537-F8F2-41C4-8EF2-B2961C96EFB5}" presName="hierChild4" presStyleCnt="0"/>
      <dgm:spPr/>
      <dgm:t>
        <a:bodyPr/>
        <a:lstStyle/>
        <a:p>
          <a:endParaRPr lang="es-ES"/>
        </a:p>
      </dgm:t>
    </dgm:pt>
    <dgm:pt modelId="{5CDACD06-7B0A-47C8-8E1F-58DF0B66940A}" type="pres">
      <dgm:prSet presAssocID="{BD11E537-F8F2-41C4-8EF2-B2961C96EFB5}" presName="hierChild5" presStyleCnt="0"/>
      <dgm:spPr/>
      <dgm:t>
        <a:bodyPr/>
        <a:lstStyle/>
        <a:p>
          <a:endParaRPr lang="es-ES"/>
        </a:p>
      </dgm:t>
    </dgm:pt>
    <dgm:pt modelId="{F35DC030-36F2-412E-8BDB-7109A6B21F7B}" type="pres">
      <dgm:prSet presAssocID="{0456CE44-5B31-4A25-BB40-E6E087124AC2}" presName="hierChild5" presStyleCnt="0"/>
      <dgm:spPr/>
      <dgm:t>
        <a:bodyPr/>
        <a:lstStyle/>
        <a:p>
          <a:endParaRPr lang="es-ES"/>
        </a:p>
      </dgm:t>
    </dgm:pt>
    <dgm:pt modelId="{E4491A6F-57E2-4E98-908E-608E92BF625F}" type="pres">
      <dgm:prSet presAssocID="{949EECF5-6885-4481-BE6F-3E58B4E33F3F}" presName="Name37" presStyleLbl="parChTrans1D2" presStyleIdx="5" presStyleCnt="6"/>
      <dgm:spPr/>
      <dgm:t>
        <a:bodyPr/>
        <a:lstStyle/>
        <a:p>
          <a:endParaRPr lang="es-ES"/>
        </a:p>
      </dgm:t>
    </dgm:pt>
    <dgm:pt modelId="{027E116C-33F2-401E-96F4-D71F477AE1B7}" type="pres">
      <dgm:prSet presAssocID="{626ABA43-08BB-41A9-A56A-5AB17C3EB15F}" presName="hierRoot2" presStyleCnt="0">
        <dgm:presLayoutVars>
          <dgm:hierBranch val="init"/>
        </dgm:presLayoutVars>
      </dgm:prSet>
      <dgm:spPr/>
    </dgm:pt>
    <dgm:pt modelId="{59868CF4-D46C-4FB5-9420-CBC308FB5A64}" type="pres">
      <dgm:prSet presAssocID="{626ABA43-08BB-41A9-A56A-5AB17C3EB15F}" presName="rootComposite" presStyleCnt="0"/>
      <dgm:spPr/>
    </dgm:pt>
    <dgm:pt modelId="{8F4192E3-CA0B-41C1-B9C3-B74B70501C66}" type="pres">
      <dgm:prSet presAssocID="{626ABA43-08BB-41A9-A56A-5AB17C3EB15F}" presName="rootText" presStyleLbl="node2" presStyleIdx="5" presStyleCnt="6" custScaleX="83222" custScaleY="60683" custLinFactX="-39885" custLinFactNeighborX="-100000" custLinFactNeighborY="36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EA80F2-09B0-43EE-A575-1B21B900E21F}" type="pres">
      <dgm:prSet presAssocID="{626ABA43-08BB-41A9-A56A-5AB17C3EB15F}" presName="rootConnector" presStyleLbl="node2" presStyleIdx="5" presStyleCnt="6"/>
      <dgm:spPr/>
      <dgm:t>
        <a:bodyPr/>
        <a:lstStyle/>
        <a:p>
          <a:endParaRPr lang="es-ES"/>
        </a:p>
      </dgm:t>
    </dgm:pt>
    <dgm:pt modelId="{BE408CFA-5AC5-4391-B46A-BA929955480E}" type="pres">
      <dgm:prSet presAssocID="{626ABA43-08BB-41A9-A56A-5AB17C3EB15F}" presName="hierChild4" presStyleCnt="0"/>
      <dgm:spPr/>
    </dgm:pt>
    <dgm:pt modelId="{DB4EC528-D32B-4736-B293-4C65A85901BB}" type="pres">
      <dgm:prSet presAssocID="{9909A7F6-95DD-4801-9FBC-504F787A0252}" presName="Name37" presStyleLbl="parChTrans1D3" presStyleIdx="17" presStyleCnt="20"/>
      <dgm:spPr/>
      <dgm:t>
        <a:bodyPr/>
        <a:lstStyle/>
        <a:p>
          <a:endParaRPr lang="es-ES"/>
        </a:p>
      </dgm:t>
    </dgm:pt>
    <dgm:pt modelId="{0837EF41-CDF7-4114-B50E-B92F817A1735}" type="pres">
      <dgm:prSet presAssocID="{8B4BC114-ADD3-4701-93EE-C245CE1825F7}" presName="hierRoot2" presStyleCnt="0">
        <dgm:presLayoutVars>
          <dgm:hierBranch val="init"/>
        </dgm:presLayoutVars>
      </dgm:prSet>
      <dgm:spPr/>
    </dgm:pt>
    <dgm:pt modelId="{CF9FC227-CE9B-469F-AD3D-95BFAE5123D9}" type="pres">
      <dgm:prSet presAssocID="{8B4BC114-ADD3-4701-93EE-C245CE1825F7}" presName="rootComposite" presStyleCnt="0"/>
      <dgm:spPr/>
    </dgm:pt>
    <dgm:pt modelId="{6C227C07-2A92-4DB9-97E8-1D82B7DFDAE0}" type="pres">
      <dgm:prSet presAssocID="{8B4BC114-ADD3-4701-93EE-C245CE1825F7}" presName="rootText" presStyleLbl="node3" presStyleIdx="17" presStyleCnt="20" custScaleX="73646" custScaleY="74771" custLinFactX="-39408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A65946-EA83-42F2-AA0F-518248FD998B}" type="pres">
      <dgm:prSet presAssocID="{8B4BC114-ADD3-4701-93EE-C245CE1825F7}" presName="rootConnector" presStyleLbl="node3" presStyleIdx="17" presStyleCnt="20"/>
      <dgm:spPr/>
      <dgm:t>
        <a:bodyPr/>
        <a:lstStyle/>
        <a:p>
          <a:endParaRPr lang="es-ES"/>
        </a:p>
      </dgm:t>
    </dgm:pt>
    <dgm:pt modelId="{04B95298-71D7-4C91-B3C3-F03CF0237C1A}" type="pres">
      <dgm:prSet presAssocID="{8B4BC114-ADD3-4701-93EE-C245CE1825F7}" presName="hierChild4" presStyleCnt="0"/>
      <dgm:spPr/>
    </dgm:pt>
    <dgm:pt modelId="{C7F89338-F2D6-4CF7-B078-9E9C4BCA828F}" type="pres">
      <dgm:prSet presAssocID="{8B4BC114-ADD3-4701-93EE-C245CE1825F7}" presName="hierChild5" presStyleCnt="0"/>
      <dgm:spPr/>
    </dgm:pt>
    <dgm:pt modelId="{E19DF750-5B73-46C6-AE1F-B0FAC7A60E92}" type="pres">
      <dgm:prSet presAssocID="{5F2D1216-F933-49E2-AE8B-BACD291951AE}" presName="Name37" presStyleLbl="parChTrans1D3" presStyleIdx="18" presStyleCnt="20"/>
      <dgm:spPr/>
      <dgm:t>
        <a:bodyPr/>
        <a:lstStyle/>
        <a:p>
          <a:endParaRPr lang="es-ES"/>
        </a:p>
      </dgm:t>
    </dgm:pt>
    <dgm:pt modelId="{76E00B7F-8FC8-474E-9332-1E626E679250}" type="pres">
      <dgm:prSet presAssocID="{1ADB34C5-DD49-4E3B-AB26-6FA1E661E8AA}" presName="hierRoot2" presStyleCnt="0">
        <dgm:presLayoutVars>
          <dgm:hierBranch val="init"/>
        </dgm:presLayoutVars>
      </dgm:prSet>
      <dgm:spPr/>
    </dgm:pt>
    <dgm:pt modelId="{0EF4BD6C-9A80-4A61-9E8C-28AF432333ED}" type="pres">
      <dgm:prSet presAssocID="{1ADB34C5-DD49-4E3B-AB26-6FA1E661E8AA}" presName="rootComposite" presStyleCnt="0"/>
      <dgm:spPr/>
    </dgm:pt>
    <dgm:pt modelId="{A6815C8D-47E5-4278-A058-9F14EBA8E22F}" type="pres">
      <dgm:prSet presAssocID="{1ADB34C5-DD49-4E3B-AB26-6FA1E661E8AA}" presName="rootText" presStyleLbl="node3" presStyleIdx="18" presStyleCnt="20" custScaleX="73646" custScaleY="46197" custLinFactX="-39408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5CB9AC-2C97-4409-9A23-FCF6347E372F}" type="pres">
      <dgm:prSet presAssocID="{1ADB34C5-DD49-4E3B-AB26-6FA1E661E8AA}" presName="rootConnector" presStyleLbl="node3" presStyleIdx="18" presStyleCnt="20"/>
      <dgm:spPr/>
      <dgm:t>
        <a:bodyPr/>
        <a:lstStyle/>
        <a:p>
          <a:endParaRPr lang="es-ES"/>
        </a:p>
      </dgm:t>
    </dgm:pt>
    <dgm:pt modelId="{DB82F83B-72E0-4907-BFC9-5B0C24DAD8B3}" type="pres">
      <dgm:prSet presAssocID="{1ADB34C5-DD49-4E3B-AB26-6FA1E661E8AA}" presName="hierChild4" presStyleCnt="0"/>
      <dgm:spPr/>
    </dgm:pt>
    <dgm:pt modelId="{64254038-7E9F-4B76-9367-FBA34ED26D61}" type="pres">
      <dgm:prSet presAssocID="{1ADB34C5-DD49-4E3B-AB26-6FA1E661E8AA}" presName="hierChild5" presStyleCnt="0"/>
      <dgm:spPr/>
    </dgm:pt>
    <dgm:pt modelId="{A185EE14-50CB-4977-8D2F-5E8A8A9B3845}" type="pres">
      <dgm:prSet presAssocID="{69775C6F-4F4C-4D8D-A3C2-BFB6CB456017}" presName="Name37" presStyleLbl="parChTrans1D3" presStyleIdx="19" presStyleCnt="20"/>
      <dgm:spPr/>
      <dgm:t>
        <a:bodyPr/>
        <a:lstStyle/>
        <a:p>
          <a:endParaRPr lang="es-ES"/>
        </a:p>
      </dgm:t>
    </dgm:pt>
    <dgm:pt modelId="{AB789EAC-BA00-4E90-9A32-ADAF3A95D1C5}" type="pres">
      <dgm:prSet presAssocID="{AE029307-820C-4071-A4E3-46691980B1C9}" presName="hierRoot2" presStyleCnt="0">
        <dgm:presLayoutVars>
          <dgm:hierBranch val="init"/>
        </dgm:presLayoutVars>
      </dgm:prSet>
      <dgm:spPr/>
    </dgm:pt>
    <dgm:pt modelId="{975DF163-5D2E-46F6-84AE-EDD80BDA7F98}" type="pres">
      <dgm:prSet presAssocID="{AE029307-820C-4071-A4E3-46691980B1C9}" presName="rootComposite" presStyleCnt="0"/>
      <dgm:spPr/>
    </dgm:pt>
    <dgm:pt modelId="{117F4419-7DDE-4EC0-A2E0-C54952C899D8}" type="pres">
      <dgm:prSet presAssocID="{AE029307-820C-4071-A4E3-46691980B1C9}" presName="rootText" presStyleLbl="node3" presStyleIdx="19" presStyleCnt="20" custScaleX="73646" custScaleY="52092" custLinFactX="-39408" custLinFactNeighborX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ADC716-1019-4823-843E-00AD10F05B95}" type="pres">
      <dgm:prSet presAssocID="{AE029307-820C-4071-A4E3-46691980B1C9}" presName="rootConnector" presStyleLbl="node3" presStyleIdx="19" presStyleCnt="20"/>
      <dgm:spPr/>
      <dgm:t>
        <a:bodyPr/>
        <a:lstStyle/>
        <a:p>
          <a:endParaRPr lang="es-ES"/>
        </a:p>
      </dgm:t>
    </dgm:pt>
    <dgm:pt modelId="{75379670-A6C1-44AD-9266-B8E2B127D8CA}" type="pres">
      <dgm:prSet presAssocID="{AE029307-820C-4071-A4E3-46691980B1C9}" presName="hierChild4" presStyleCnt="0"/>
      <dgm:spPr/>
    </dgm:pt>
    <dgm:pt modelId="{6F62A563-5621-4189-9225-6900AD799968}" type="pres">
      <dgm:prSet presAssocID="{AE029307-820C-4071-A4E3-46691980B1C9}" presName="hierChild5" presStyleCnt="0"/>
      <dgm:spPr/>
    </dgm:pt>
    <dgm:pt modelId="{3E38516A-D267-49D0-98FC-7077B3F850DA}" type="pres">
      <dgm:prSet presAssocID="{626ABA43-08BB-41A9-A56A-5AB17C3EB15F}" presName="hierChild5" presStyleCnt="0"/>
      <dgm:spPr/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ES"/>
        </a:p>
      </dgm:t>
    </dgm:pt>
  </dgm:ptLst>
  <dgm:cxnLst>
    <dgm:cxn modelId="{1ECDE4E2-C21A-46B2-B6D8-187A26831FF8}" type="presOf" srcId="{98E6CFDC-7FB9-4F8B-91EB-481A9628DE91}" destId="{FA692E16-C330-4EBF-8BF0-87C53B7B2345}" srcOrd="1" destOrd="0" presId="urn:microsoft.com/office/officeart/2005/8/layout/orgChart1"/>
    <dgm:cxn modelId="{EA77723C-2601-4631-922C-2CC746AAA65A}" type="presOf" srcId="{7FA46DD5-16B6-414E-A02E-DF9286CD0435}" destId="{808363DB-D5BC-411F-BE7D-155BEB806DBB}" srcOrd="0" destOrd="0" presId="urn:microsoft.com/office/officeart/2005/8/layout/orgChart1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1871A864-CB68-4B1B-945E-3212F37B6466}" type="presOf" srcId="{86D44305-01CE-48DB-8ED1-0369923D9EFF}" destId="{22BEE78C-508E-4C42-8C51-C2225CBA9C20}" srcOrd="0" destOrd="0" presId="urn:microsoft.com/office/officeart/2005/8/layout/orgChart1"/>
    <dgm:cxn modelId="{EDB7C4ED-E033-402C-8EE2-575CEE892EE3}" type="presOf" srcId="{78E0E884-44BC-47FB-BF56-FB6AC7A38B0A}" destId="{55D89B50-A497-4619-866C-90B8857D3459}" srcOrd="0" destOrd="0" presId="urn:microsoft.com/office/officeart/2005/8/layout/orgChart1"/>
    <dgm:cxn modelId="{8326A0C4-F9D2-4FA4-A4FC-1689E2615676}" type="presOf" srcId="{5A2CD79C-4B5D-4A05-9ACD-F7F7C5FD3321}" destId="{F43939D9-AD84-4C52-90E6-1FA02DEA7A38}" srcOrd="0" destOrd="0" presId="urn:microsoft.com/office/officeart/2005/8/layout/orgChart1"/>
    <dgm:cxn modelId="{5835E919-856A-424F-B180-45A917A62516}" type="presOf" srcId="{BD11E537-F8F2-41C4-8EF2-B2961C96EFB5}" destId="{E182A4F4-27EE-4E6A-8D16-B3993638AFE1}" srcOrd="1" destOrd="0" presId="urn:microsoft.com/office/officeart/2005/8/layout/orgChart1"/>
    <dgm:cxn modelId="{39C9E2B2-91B6-40CC-988D-270C84A0760F}" type="presOf" srcId="{860B377B-DDC6-46BA-A680-0AB88E930629}" destId="{636EBC9E-1373-4A6C-9365-81AD599B0DF6}" srcOrd="1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40F28F3F-90C5-49E1-B3D6-DE880513D5B8}" type="presOf" srcId="{75AC53AD-6916-4756-8D20-AB64114C45B5}" destId="{3118A623-F288-431B-BE05-BA7B16D6C541}" srcOrd="1" destOrd="0" presId="urn:microsoft.com/office/officeart/2005/8/layout/orgChart1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4AF99E6A-F056-4645-9065-4A245EBDEA98}" type="presOf" srcId="{7D6AB61A-3A65-4008-A9D9-180A98347C3C}" destId="{D5AEA2C1-DF56-4341-8A19-FBBC466921B8}" srcOrd="0" destOrd="0" presId="urn:microsoft.com/office/officeart/2005/8/layout/orgChart1"/>
    <dgm:cxn modelId="{1DA80699-0CC2-49FC-B148-82F5920A799F}" type="presOf" srcId="{0456CE44-5B31-4A25-BB40-E6E087124AC2}" destId="{500D7810-8E7E-43C3-897D-41356266EDBA}" srcOrd="0" destOrd="0" presId="urn:microsoft.com/office/officeart/2005/8/layout/orgChart1"/>
    <dgm:cxn modelId="{3049AF5A-AA69-4399-A07B-52989FD5EEE1}" srcId="{626ABA43-08BB-41A9-A56A-5AB17C3EB15F}" destId="{8B4BC114-ADD3-4701-93EE-C245CE1825F7}" srcOrd="0" destOrd="0" parTransId="{9909A7F6-95DD-4801-9FBC-504F787A0252}" sibTransId="{CBB835B4-1D95-48CF-87FF-B45B5199ACBB}"/>
    <dgm:cxn modelId="{8FA283D3-2490-4BAC-BA08-3B73BFFD9332}" type="presOf" srcId="{A20EDA59-3534-45BF-9F71-73F1A7145A32}" destId="{26305454-7F09-4154-A8B9-0FD86F0C51C1}" srcOrd="0" destOrd="0" presId="urn:microsoft.com/office/officeart/2005/8/layout/orgChart1"/>
    <dgm:cxn modelId="{4124D607-E345-43CF-8CCF-716BCEA308BD}" type="presOf" srcId="{1039F6D9-4492-4C74-B988-6050C55DECEE}" destId="{905C9969-BF36-4D6F-B22D-A437426F3B25}" srcOrd="1" destOrd="0" presId="urn:microsoft.com/office/officeart/2005/8/layout/orgChart1"/>
    <dgm:cxn modelId="{67F8F2A0-1C05-4C91-BC48-F87B2E841426}" type="presOf" srcId="{AC07F691-7851-4102-BD00-F55630195997}" destId="{B84915E3-E163-466E-B1C0-4161863636AD}" srcOrd="1" destOrd="0" presId="urn:microsoft.com/office/officeart/2005/8/layout/orgChart1"/>
    <dgm:cxn modelId="{E0CDC69A-740C-43A8-AAFC-36C16A502E0F}" type="presOf" srcId="{47217040-3296-4E5F-9D66-98B006D2726F}" destId="{F0535436-2B50-4948-97EF-07AE8FF959EF}" srcOrd="1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FD1718BD-98F5-447C-9B86-27F771825095}" type="presOf" srcId="{457EB344-2AB3-42B0-A00B-5CF2046E03AC}" destId="{55D9065C-CA49-4D42-B85D-714F93680BDA}" srcOrd="0" destOrd="0" presId="urn:microsoft.com/office/officeart/2005/8/layout/orgChart1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C393A3BD-6278-422C-9738-6C2BF0A4A003}" type="presOf" srcId="{27EAF497-FC35-42FE-A8CE-2EFF60CCC7C4}" destId="{B40EE1E7-65E6-44DC-B876-4B6E58299796}" srcOrd="0" destOrd="0" presId="urn:microsoft.com/office/officeart/2005/8/layout/orgChart1"/>
    <dgm:cxn modelId="{D9FF4B77-9637-405E-BCE4-A20C8BC91CCC}" type="presOf" srcId="{7D6AB61A-3A65-4008-A9D9-180A98347C3C}" destId="{2569AA24-CF08-47D1-9781-EC5017112F48}" srcOrd="1" destOrd="0" presId="urn:microsoft.com/office/officeart/2005/8/layout/orgChart1"/>
    <dgm:cxn modelId="{67E5A527-F160-4DB3-9925-B13518C1DAEC}" type="presOf" srcId="{8C262133-7EA4-486E-8DF6-14F672DF124B}" destId="{65233A38-1C2D-4C96-924A-B5EEBDC038CA}" srcOrd="1" destOrd="0" presId="urn:microsoft.com/office/officeart/2005/8/layout/orgChart1"/>
    <dgm:cxn modelId="{39EA7507-BDDD-4BA6-9D95-EB57B01A0080}" srcId="{0456CE44-5B31-4A25-BB40-E6E087124AC2}" destId="{1B06F1FC-9356-49EA-8B6E-11F735DA6D8B}" srcOrd="2" destOrd="0" parTransId="{F87E4A0C-F0E1-4780-BBAC-7405EFEFE365}" sibTransId="{F472EBB3-05FE-4B54-9AEB-106A6C3EFB95}"/>
    <dgm:cxn modelId="{483FA4B1-C1C6-410B-8E21-E4C8BBB2ED7D}" srcId="{0456CE44-5B31-4A25-BB40-E6E087124AC2}" destId="{1039F6D9-4492-4C74-B988-6050C55DECEE}" srcOrd="1" destOrd="0" parTransId="{B09B5C5A-D049-4DF7-963C-16663191B564}" sibTransId="{88991213-BE24-4488-BE9B-BD3F422F4099}"/>
    <dgm:cxn modelId="{D4708507-2299-49BA-994D-261A56A15F65}" srcId="{8C262133-7EA4-486E-8DF6-14F672DF124B}" destId="{335C2DD6-BAF0-4716-9F26-D93115EC3A25}" srcOrd="4" destOrd="0" parTransId="{C949EFFF-78B5-4AC4-BCB7-C3958B0C8CDE}" sibTransId="{D2ED640E-C9C8-4F53-8C42-C94D5183332D}"/>
    <dgm:cxn modelId="{B44B9F6B-2817-400E-AF04-CB78AB820FC8}" type="presOf" srcId="{C949EFFF-78B5-4AC4-BCB7-C3958B0C8CDE}" destId="{35323D3E-A967-4F06-9A03-408F3B24BDFA}" srcOrd="0" destOrd="0" presId="urn:microsoft.com/office/officeart/2005/8/layout/orgChart1"/>
    <dgm:cxn modelId="{20D29993-2C68-4F58-AD4E-1C2857353CFE}" type="presOf" srcId="{860B377B-DDC6-46BA-A680-0AB88E930629}" destId="{BDCAEA94-2B87-4D82-82BE-3D1231BFB90A}" srcOrd="0" destOrd="0" presId="urn:microsoft.com/office/officeart/2005/8/layout/orgChart1"/>
    <dgm:cxn modelId="{F8CF8F8C-8CEC-4BE2-933C-B26F7506A8DF}" type="presOf" srcId="{BBDC82D8-9CFB-4498-98F3-8516BF5ADFD3}" destId="{93278D0D-0240-4329-ADA9-D94E66BA3A52}" srcOrd="1" destOrd="0" presId="urn:microsoft.com/office/officeart/2005/8/layout/orgChart1"/>
    <dgm:cxn modelId="{9E02C12C-60B5-4579-B895-99FEEA64C075}" type="presOf" srcId="{FDFBB6B0-E2AB-4E05-90B6-D6A42D4CA711}" destId="{C4B08A1D-B13B-42C7-9AA0-9718FE4AA5F0}" srcOrd="0" destOrd="0" presId="urn:microsoft.com/office/officeart/2005/8/layout/orgChart1"/>
    <dgm:cxn modelId="{8337B2B6-E116-4B84-94B9-0EB788D82490}" type="presOf" srcId="{AC07F691-7851-4102-BD00-F55630195997}" destId="{496C4139-F7DE-4354-899B-9E3C7B946128}" srcOrd="0" destOrd="0" presId="urn:microsoft.com/office/officeart/2005/8/layout/orgChart1"/>
    <dgm:cxn modelId="{D9218887-7E41-4DFA-A4A6-E0EB87133DD4}" type="presOf" srcId="{69775C6F-4F4C-4D8D-A3C2-BFB6CB456017}" destId="{A185EE14-50CB-4977-8D2F-5E8A8A9B3845}" srcOrd="0" destOrd="0" presId="urn:microsoft.com/office/officeart/2005/8/layout/orgChart1"/>
    <dgm:cxn modelId="{7372EEBB-F2EC-441C-8CB8-E431B126A026}" type="presOf" srcId="{8CB98EB7-DAC1-4E26-8010-96C9A3DF9468}" destId="{5030EF24-BC2C-4279-BE65-29C42B39ABAB}" srcOrd="0" destOrd="0" presId="urn:microsoft.com/office/officeart/2005/8/layout/orgChart1"/>
    <dgm:cxn modelId="{8132D9A5-D66C-4781-8AA3-BC502797B70A}" type="presOf" srcId="{8C262133-7EA4-486E-8DF6-14F672DF124B}" destId="{8787648C-F94D-4AF7-BECA-A758DE561223}" srcOrd="0" destOrd="0" presId="urn:microsoft.com/office/officeart/2005/8/layout/orgChart1"/>
    <dgm:cxn modelId="{1AF18BBD-DFD3-44E7-9B89-6DD8B37616C3}" type="presOf" srcId="{0A095EAE-0089-4029-8F48-2970EBFE6E54}" destId="{AFEBEC94-E7EA-4B76-A021-1D5E3D3EB125}" srcOrd="0" destOrd="0" presId="urn:microsoft.com/office/officeart/2005/8/layout/orgChart1"/>
    <dgm:cxn modelId="{0F6F4CA3-D13D-4EEF-8885-55F361BB8433}" type="presOf" srcId="{D9CFB7BD-65D0-44DA-A669-5162B3F6DA6F}" destId="{02185363-C286-4F99-91E9-9D114693BD3C}" srcOrd="0" destOrd="0" presId="urn:microsoft.com/office/officeart/2005/8/layout/orgChart1"/>
    <dgm:cxn modelId="{3F7435A5-4213-4838-9841-818D81A99D61}" type="presOf" srcId="{2F3A0A8B-9E50-456A-9BF6-F0722D8ACCE0}" destId="{256039B0-A11E-4F8A-9027-B96B9AFECF8F}" srcOrd="1" destOrd="0" presId="urn:microsoft.com/office/officeart/2005/8/layout/orgChart1"/>
    <dgm:cxn modelId="{06DD87BA-E3E7-4ABA-8A12-4F3E142711B6}" type="presOf" srcId="{A9724A01-07E4-456B-9643-F3C165073CF1}" destId="{AE14900D-197C-4F0C-82CF-0082FC8B125D}" srcOrd="0" destOrd="0" presId="urn:microsoft.com/office/officeart/2005/8/layout/orgChart1"/>
    <dgm:cxn modelId="{0C91B1C7-6C45-401B-9A8A-93C213686705}" type="presOf" srcId="{2F3A0A8B-9E50-456A-9BF6-F0722D8ACCE0}" destId="{A01756B7-9F13-48A2-8E4D-47B7E903EC85}" srcOrd="0" destOrd="0" presId="urn:microsoft.com/office/officeart/2005/8/layout/orgChart1"/>
    <dgm:cxn modelId="{0CC174A7-7585-4880-B9F0-1AA34E6ECB5B}" type="presOf" srcId="{1039F6D9-4492-4C74-B988-6050C55DECEE}" destId="{DBCA2203-E712-4CDA-929D-6D85693A1DCB}" srcOrd="0" destOrd="0" presId="urn:microsoft.com/office/officeart/2005/8/layout/orgChart1"/>
    <dgm:cxn modelId="{17F074AC-636F-4A7D-BBDD-D148467841B9}" type="presOf" srcId="{02BE79F4-19B2-4379-AFEC-BABE4FFA0CA9}" destId="{3CBF43E2-6E38-4478-8099-927ECE96FB31}" srcOrd="0" destOrd="0" presId="urn:microsoft.com/office/officeart/2005/8/layout/orgChart1"/>
    <dgm:cxn modelId="{A1D3D8C9-1142-4E25-A796-6CE5D605069B}" type="presOf" srcId="{5F2D1216-F933-49E2-AE8B-BACD291951AE}" destId="{E19DF750-5B73-46C6-AE1F-B0FAC7A60E92}" srcOrd="0" destOrd="0" presId="urn:microsoft.com/office/officeart/2005/8/layout/orgChart1"/>
    <dgm:cxn modelId="{E5664860-79B4-4367-B2D5-C5BAD42F9985}" type="presOf" srcId="{4C8C1962-BEF4-469B-ACD5-E83CFCF84F03}" destId="{63B3C50A-688E-4F5B-A720-7711A2656FEA}" srcOrd="1" destOrd="0" presId="urn:microsoft.com/office/officeart/2005/8/layout/orgChart1"/>
    <dgm:cxn modelId="{FC704FCD-EB4B-4612-B8CE-CC8B08FBCD16}" type="presOf" srcId="{75AC53AD-6916-4756-8D20-AB64114C45B5}" destId="{8DB75B0A-7BA9-44BD-B70A-2FEA2C6CA010}" srcOrd="0" destOrd="0" presId="urn:microsoft.com/office/officeart/2005/8/layout/orgChart1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6DD7A9FA-6B7C-44E2-B53A-031E89EA8D07}" type="presOf" srcId="{AE029307-820C-4071-A4E3-46691980B1C9}" destId="{117F4419-7DDE-4EC0-A2E0-C54952C899D8}" srcOrd="0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469043EE-9917-43E8-BF63-F8DCBF3BF82B}" type="presOf" srcId="{27EAF497-FC35-42FE-A8CE-2EFF60CCC7C4}" destId="{B725D947-BF80-423B-BFA7-8D568D45882C}" srcOrd="1" destOrd="0" presId="urn:microsoft.com/office/officeart/2005/8/layout/orgChart1"/>
    <dgm:cxn modelId="{0AE4E965-52EE-46A7-A3AD-217AD4248146}" type="presOf" srcId="{7FA46DD5-16B6-414E-A02E-DF9286CD0435}" destId="{4D80E144-AAF9-4D1C-91E8-AB2405CAB433}" srcOrd="1" destOrd="0" presId="urn:microsoft.com/office/officeart/2005/8/layout/orgChart1"/>
    <dgm:cxn modelId="{5DD0AEE7-096A-4B57-9E45-8BCAB2D3FCCB}" type="presOf" srcId="{A9724A01-07E4-456B-9643-F3C165073CF1}" destId="{A57D3E9E-15BA-40E4-8C65-83D0899B0488}" srcOrd="1" destOrd="0" presId="urn:microsoft.com/office/officeart/2005/8/layout/orgChart1"/>
    <dgm:cxn modelId="{47114517-FDF9-47D4-85CE-5F03447D1D15}" type="presOf" srcId="{AC7221A4-F1E7-483E-9F21-64102C8AF0FB}" destId="{AEC36508-AC9E-4613-9215-9B811EB938C5}" srcOrd="0" destOrd="0" presId="urn:microsoft.com/office/officeart/2005/8/layout/orgChart1"/>
    <dgm:cxn modelId="{8C8E0953-FD2D-4408-85FE-AB480CA2C6EB}" type="presOf" srcId="{BBDC82D8-9CFB-4498-98F3-8516BF5ADFD3}" destId="{1CF622C2-E5EC-4F28-A883-5B0C4B89EFC5}" srcOrd="0" destOrd="0" presId="urn:microsoft.com/office/officeart/2005/8/layout/orgChart1"/>
    <dgm:cxn modelId="{51852CF8-E1A6-4AA6-B26D-559877FCCBF3}" type="presOf" srcId="{1C8871C4-1A56-49E6-9341-3A5993A270C0}" destId="{2DD601D0-4F73-4348-940B-AF71B1895B07}" srcOrd="0" destOrd="0" presId="urn:microsoft.com/office/officeart/2005/8/layout/orgChart1"/>
    <dgm:cxn modelId="{80C01B78-7282-40C4-B11F-6E096C56F26D}" type="presOf" srcId="{F87E4A0C-F0E1-4780-BBAC-7405EFEFE365}" destId="{EBAAD9FA-8448-4C91-946B-146656E6F5D9}" srcOrd="0" destOrd="0" presId="urn:microsoft.com/office/officeart/2005/8/layout/orgChart1"/>
    <dgm:cxn modelId="{C4467DF8-CECE-4D45-889F-9A85C62D6613}" srcId="{BBDC82D8-9CFB-4498-98F3-8516BF5ADFD3}" destId="{0456CE44-5B31-4A25-BB40-E6E087124AC2}" srcOrd="4" destOrd="0" parTransId="{457EB344-2AB3-42B0-A00B-5CF2046E03AC}" sibTransId="{940C7A86-CBEA-42F4-B60D-682761549808}"/>
    <dgm:cxn modelId="{2D8B92E6-BC01-495D-A9EB-645B94218B5A}" type="presOf" srcId="{CA9DD852-1B92-4013-8796-699E4EFC24B2}" destId="{8B0A9F61-2D30-4B0A-B2D4-F58AE81583B3}" srcOrd="0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FCA3334D-FC2F-4D0B-BAA6-0A46490196F2}" type="presOf" srcId="{F9EBB4B6-3901-463B-B987-3BECF54962B0}" destId="{09BC563B-2672-4387-9A96-32EBF4CC8B53}" srcOrd="0" destOrd="0" presId="urn:microsoft.com/office/officeart/2005/8/layout/orgChart1"/>
    <dgm:cxn modelId="{99789474-9C19-49FB-9E0A-453C0F8AAD23}" type="presOf" srcId="{8B4BC114-ADD3-4701-93EE-C245CE1825F7}" destId="{91A65946-EA83-42F2-AA0F-518248FD998B}" srcOrd="1" destOrd="0" presId="urn:microsoft.com/office/officeart/2005/8/layout/orgChart1"/>
    <dgm:cxn modelId="{BD73662B-9A1F-44FC-B96B-552195B08FB7}" type="presOf" srcId="{3C338167-7732-4B02-8F6B-C569E210560B}" destId="{8303009B-2A33-4182-A384-AC625DE85614}" srcOrd="0" destOrd="0" presId="urn:microsoft.com/office/officeart/2005/8/layout/orgChart1"/>
    <dgm:cxn modelId="{A170799F-4CBE-47BA-AFB1-8757008F4D91}" srcId="{626ABA43-08BB-41A9-A56A-5AB17C3EB15F}" destId="{1ADB34C5-DD49-4E3B-AB26-6FA1E661E8AA}" srcOrd="1" destOrd="0" parTransId="{5F2D1216-F933-49E2-AE8B-BACD291951AE}" sibTransId="{C437704A-E3D6-46A5-9E95-972270DB0D60}"/>
    <dgm:cxn modelId="{12FA2EDF-E17B-406C-8BC2-C23DA1EDB4D6}" type="presOf" srcId="{4B08358E-362D-421C-BAB9-F01609B2C6B0}" destId="{6AEF0BC2-D93C-4A56-8E14-C9FE8483FA0C}" srcOrd="0" destOrd="0" presId="urn:microsoft.com/office/officeart/2005/8/layout/orgChart1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0CBBB0CC-9B61-4220-8B53-CBC577641FAF}" type="presOf" srcId="{1B06F1FC-9356-49EA-8B6E-11F735DA6D8B}" destId="{61371ABF-0F59-4F33-BB88-090A359AC9D2}" srcOrd="0" destOrd="0" presId="urn:microsoft.com/office/officeart/2005/8/layout/orgChart1"/>
    <dgm:cxn modelId="{414A0C08-4304-4965-8B43-1C0316C3131D}" type="presOf" srcId="{99F0F40A-761E-47BB-AE2F-FDD1A0D7336A}" destId="{70BECF15-118F-4D64-873E-3B24F26C87DB}" srcOrd="0" destOrd="0" presId="urn:microsoft.com/office/officeart/2005/8/layout/orgChart1"/>
    <dgm:cxn modelId="{EAF07A87-FF83-4E76-B7BC-8D22A8BB5A99}" type="presOf" srcId="{949EECF5-6885-4481-BE6F-3E58B4E33F3F}" destId="{E4491A6F-57E2-4E98-908E-608E92BF625F}" srcOrd="0" destOrd="0" presId="urn:microsoft.com/office/officeart/2005/8/layout/orgChart1"/>
    <dgm:cxn modelId="{1D828F15-F230-4DF5-B47F-A1C40A0DB444}" type="presOf" srcId="{47217040-3296-4E5F-9D66-98B006D2726F}" destId="{739F3A67-5890-4DC2-AB50-739742FD917D}" srcOrd="0" destOrd="0" presId="urn:microsoft.com/office/officeart/2005/8/layout/orgChart1"/>
    <dgm:cxn modelId="{426D4844-3C3C-4102-B13C-1DB4A0D42A14}" type="presOf" srcId="{335C2DD6-BAF0-4716-9F26-D93115EC3A25}" destId="{CBC5B6F9-4E20-4E66-841F-06284D30B622}" srcOrd="1" destOrd="0" presId="urn:microsoft.com/office/officeart/2005/8/layout/orgChart1"/>
    <dgm:cxn modelId="{A855DC4D-2D95-4745-B59D-62411C9326A8}" type="presOf" srcId="{FFF215A7-CBBA-4C9E-82C6-996C53AB50ED}" destId="{35AE3D1C-DCF9-4EF5-91B6-B7E61C7FC131}" srcOrd="0" destOrd="0" presId="urn:microsoft.com/office/officeart/2005/8/layout/orgChart1"/>
    <dgm:cxn modelId="{E190D48F-023D-42CA-ADFE-11D6F633DCFF}" type="presOf" srcId="{F9EBB4B6-3901-463B-B987-3BECF54962B0}" destId="{45911DB7-31F1-4092-8348-2756741D85DD}" srcOrd="1" destOrd="0" presId="urn:microsoft.com/office/officeart/2005/8/layout/orgChart1"/>
    <dgm:cxn modelId="{F297CACD-C6CA-494B-BF9F-B528D2C55606}" type="presOf" srcId="{13E5BBF8-8D71-4E0C-BB32-FACB6CD4671D}" destId="{26645C4B-A06C-44CE-8693-EE3CC6EB087D}" srcOrd="0" destOrd="0" presId="urn:microsoft.com/office/officeart/2005/8/layout/orgChart1"/>
    <dgm:cxn modelId="{1FFF3B47-41D4-4887-BDCE-D949ECB49C47}" type="presOf" srcId="{1ADB34C5-DD49-4E3B-AB26-6FA1E661E8AA}" destId="{075CB9AC-2C97-4409-9A23-FCF6347E372F}" srcOrd="1" destOrd="0" presId="urn:microsoft.com/office/officeart/2005/8/layout/orgChart1"/>
    <dgm:cxn modelId="{316C4B20-3868-492E-B5ED-E486F306D30F}" type="presOf" srcId="{02BE79F4-19B2-4379-AFEC-BABE4FFA0CA9}" destId="{85D87517-7179-45CA-807A-6F9889A748D6}" srcOrd="1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0A90631E-CD0E-4C22-ACB7-D5A8CAEFD4FE}" type="presOf" srcId="{AC7221A4-F1E7-483E-9F21-64102C8AF0FB}" destId="{365EE7EC-BD2E-4E95-BE9C-608090E7D684}" srcOrd="1" destOrd="0" presId="urn:microsoft.com/office/officeart/2005/8/layout/orgChart1"/>
    <dgm:cxn modelId="{C061E2FC-5E96-4D8C-A247-36A92ECDED12}" srcId="{BBDC82D8-9CFB-4498-98F3-8516BF5ADFD3}" destId="{626ABA43-08BB-41A9-A56A-5AB17C3EB15F}" srcOrd="5" destOrd="0" parTransId="{949EECF5-6885-4481-BE6F-3E58B4E33F3F}" sibTransId="{67914873-A71A-46AF-8792-0F2C6B3AFC2F}"/>
    <dgm:cxn modelId="{D6BCFDAC-F455-4C8A-B39F-309BFF4564F1}" srcId="{0456CE44-5B31-4A25-BB40-E6E087124AC2}" destId="{BD11E537-F8F2-41C4-8EF2-B2961C96EFB5}" srcOrd="3" destOrd="0" parTransId="{0A095EAE-0089-4029-8F48-2970EBFE6E54}" sibTransId="{58465062-4F44-4725-B58A-16E8B7EBF34F}"/>
    <dgm:cxn modelId="{A51184F9-6298-4D76-B4C0-FF6E44FB1F98}" type="presOf" srcId="{335C2DD6-BAF0-4716-9F26-D93115EC3A25}" destId="{8F795CF7-6C2E-4BD0-86E6-393D25BA0E5A}" srcOrd="0" destOrd="0" presId="urn:microsoft.com/office/officeart/2005/8/layout/orgChart1"/>
    <dgm:cxn modelId="{C49435EE-8AB7-4798-A553-5AFC858F0668}" type="presOf" srcId="{9909A7F6-95DD-4801-9FBC-504F787A0252}" destId="{DB4EC528-D32B-4736-B293-4C65A85901BB}" srcOrd="0" destOrd="0" presId="urn:microsoft.com/office/officeart/2005/8/layout/orgChart1"/>
    <dgm:cxn modelId="{9FEC91FC-6C4C-40E9-9E07-4AEE2277F63D}" type="presOf" srcId="{197569C8-D3DD-4B4D-9711-C4E3482D4805}" destId="{7B5AD9BD-F263-49A5-ACD2-54E699680082}" srcOrd="0" destOrd="0" presId="urn:microsoft.com/office/officeart/2005/8/layout/orgChart1"/>
    <dgm:cxn modelId="{8BE64263-FF59-4022-BFB6-97D71BCA7FE7}" type="presOf" srcId="{4C8C1962-BEF4-469B-ACD5-E83CFCF84F03}" destId="{56AE3C5E-E7D7-4954-916E-00C39F2BF84C}" srcOrd="0" destOrd="0" presId="urn:microsoft.com/office/officeart/2005/8/layout/orgChart1"/>
    <dgm:cxn modelId="{A408855A-D09D-4C3A-A4A0-89271ECD5A46}" type="presOf" srcId="{D495618B-31F6-4923-97DD-C1EE7E159753}" destId="{5FC59908-8B24-4C11-80BD-8F833FD80F86}" srcOrd="0" destOrd="0" presId="urn:microsoft.com/office/officeart/2005/8/layout/orgChart1"/>
    <dgm:cxn modelId="{8A201CF7-C05E-49B1-BBD2-3A7F0BAD84A1}" type="presOf" srcId="{0AA3C783-7A29-411C-AC6B-F4C8B15BE174}" destId="{7249C5D8-9F39-4597-A785-0179CA7B4E61}" srcOrd="0" destOrd="0" presId="urn:microsoft.com/office/officeart/2005/8/layout/orgChart1"/>
    <dgm:cxn modelId="{9F8AFD13-638D-44C9-82A6-48D3D4E25DBC}" type="presOf" srcId="{1ADB34C5-DD49-4E3B-AB26-6FA1E661E8AA}" destId="{A6815C8D-47E5-4278-A058-9F14EBA8E22F}" srcOrd="0" destOrd="0" presId="urn:microsoft.com/office/officeart/2005/8/layout/orgChart1"/>
    <dgm:cxn modelId="{47453D46-2AEA-4F0D-B1E6-D4DC038B10FA}" type="presOf" srcId="{BD11E537-F8F2-41C4-8EF2-B2961C96EFB5}" destId="{6D997151-A51B-486F-980C-B06D3875918C}" srcOrd="0" destOrd="0" presId="urn:microsoft.com/office/officeart/2005/8/layout/orgChart1"/>
    <dgm:cxn modelId="{90E609CF-11D8-43AA-A403-0F0A196ED324}" type="presOf" srcId="{626ABA43-08BB-41A9-A56A-5AB17C3EB15F}" destId="{8F4192E3-CA0B-41C1-B9C3-B74B70501C66}" srcOrd="0" destOrd="0" presId="urn:microsoft.com/office/officeart/2005/8/layout/orgChart1"/>
    <dgm:cxn modelId="{B06447A5-481A-4825-9A4D-C735C33003FD}" type="presOf" srcId="{1B06F1FC-9356-49EA-8B6E-11F735DA6D8B}" destId="{233C4B97-A3F4-4825-9C53-1DBB153A2A1B}" srcOrd="1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5ED2484E-C61E-4F10-8FF8-511CE1C31392}" type="presOf" srcId="{AE029307-820C-4071-A4E3-46691980B1C9}" destId="{D1ADC716-1019-4823-843E-00AD10F05B95}" srcOrd="1" destOrd="0" presId="urn:microsoft.com/office/officeart/2005/8/layout/orgChart1"/>
    <dgm:cxn modelId="{F4D49BE8-73D4-4B7A-A0EB-9487A1A2A010}" type="presOf" srcId="{A5F352CD-4DFD-4FB4-9BD6-5593A78C48EE}" destId="{C670F2ED-B934-4B5B-A400-6AA0487C049C}" srcOrd="0" destOrd="0" presId="urn:microsoft.com/office/officeart/2005/8/layout/orgChart1"/>
    <dgm:cxn modelId="{0BB2EFCA-B010-4841-8CDB-61F5237C6AAA}" type="presOf" srcId="{626ABA43-08BB-41A9-A56A-5AB17C3EB15F}" destId="{0EEA80F2-09B0-43EE-A575-1B21B900E21F}" srcOrd="1" destOrd="0" presId="urn:microsoft.com/office/officeart/2005/8/layout/orgChart1"/>
    <dgm:cxn modelId="{0179FB64-3B9B-4D99-A9A8-1F931D383F44}" type="presOf" srcId="{B09B5C5A-D049-4DF7-963C-16663191B564}" destId="{FB65F238-9014-464E-B154-5667F9B97E7B}" srcOrd="0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55A3C64C-474F-4F9D-BB52-C9918A7F2A2E}" srcId="{8C262133-7EA4-486E-8DF6-14F672DF124B}" destId="{1C8871C4-1A56-49E6-9341-3A5993A270C0}" srcOrd="3" destOrd="0" parTransId="{86D44305-01CE-48DB-8ED1-0369923D9EFF}" sibTransId="{55E7DC40-0E7D-47D7-BD1D-5F2012E3C65B}"/>
    <dgm:cxn modelId="{B502B87A-BB84-4B18-869B-C74C3DA2F4A0}" type="presOf" srcId="{1C8871C4-1A56-49E6-9341-3A5993A270C0}" destId="{D1EC8CD4-7D27-4B87-8051-9697DE894FD9}" srcOrd="1" destOrd="0" presId="urn:microsoft.com/office/officeart/2005/8/layout/orgChart1"/>
    <dgm:cxn modelId="{5C510AD6-44FB-42AE-AF66-D50ED2CE9376}" type="presOf" srcId="{C53A54D6-176D-4B3C-A74C-06A6352FC659}" destId="{85688AB1-F2B6-4193-8107-0D20A1010CC1}" srcOrd="0" destOrd="0" presId="urn:microsoft.com/office/officeart/2005/8/layout/orgChart1"/>
    <dgm:cxn modelId="{9402FB79-08E7-463A-9336-4AF252EF7A92}" type="presOf" srcId="{D495618B-31F6-4923-97DD-C1EE7E159753}" destId="{487E64B9-B5C9-47F3-98BF-348542FB6C21}" srcOrd="1" destOrd="0" presId="urn:microsoft.com/office/officeart/2005/8/layout/orgChart1"/>
    <dgm:cxn modelId="{E7029CC0-0403-48E8-B90F-5B3F47FA9B11}" srcId="{626ABA43-08BB-41A9-A56A-5AB17C3EB15F}" destId="{AE029307-820C-4071-A4E3-46691980B1C9}" srcOrd="2" destOrd="0" parTransId="{69775C6F-4F4C-4D8D-A3C2-BFB6CB456017}" sibTransId="{65C868CF-F311-4E8F-9167-F3EE5C66AEE6}"/>
    <dgm:cxn modelId="{E498867D-8FD7-400E-BB07-B04C3B7FE8E5}" type="presOf" srcId="{8B4BC114-ADD3-4701-93EE-C245CE1825F7}" destId="{6C227C07-2A92-4DB9-97E8-1D82B7DFDAE0}" srcOrd="0" destOrd="0" presId="urn:microsoft.com/office/officeart/2005/8/layout/orgChart1"/>
    <dgm:cxn modelId="{D96C00C5-131B-4348-9850-643EFBE935C9}" srcId="{0456CE44-5B31-4A25-BB40-E6E087124AC2}" destId="{4C8C1962-BEF4-469B-ACD5-E83CFCF84F03}" srcOrd="0" destOrd="0" parTransId="{5500FF39-3E3E-426D-96EF-6F36E23DFA7E}" sibTransId="{CAB61848-DFC8-491E-B553-8F447FFEFF4A}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5CA30A83-798A-4B1A-9731-214912106C61}" type="presOf" srcId="{0456CE44-5B31-4A25-BB40-E6E087124AC2}" destId="{A606AE61-8EE6-446C-8782-C4133E3E6660}" srcOrd="1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A233C5B9-ED28-41DD-AAB9-661354559F2A}" type="presOf" srcId="{5500FF39-3E3E-426D-96EF-6F36E23DFA7E}" destId="{F858AF38-6B1F-4341-927A-8D39409E0DB1}" srcOrd="0" destOrd="0" presId="urn:microsoft.com/office/officeart/2005/8/layout/orgChart1"/>
    <dgm:cxn modelId="{1FC3922E-44DE-46B8-8B92-ACA05C96B57A}" type="presOf" srcId="{98E6CFDC-7FB9-4F8B-91EB-481A9628DE91}" destId="{F63EDF41-03D6-4D33-AEAC-5DDB1A5DFFC2}" srcOrd="0" destOrd="0" presId="urn:microsoft.com/office/officeart/2005/8/layout/orgChart1"/>
    <dgm:cxn modelId="{5E3C688F-9797-4EEB-9968-2495FAEC9070}" type="presParOf" srcId="{C4B08A1D-B13B-42C7-9AA0-9718FE4AA5F0}" destId="{5232BA95-E921-447D-83C0-72D3823E498F}" srcOrd="0" destOrd="0" presId="urn:microsoft.com/office/officeart/2005/8/layout/orgChart1"/>
    <dgm:cxn modelId="{949C78E1-EF20-4E04-A52E-9226B3739E29}" type="presParOf" srcId="{5232BA95-E921-447D-83C0-72D3823E498F}" destId="{F792DFAD-BBA3-4978-AF90-90812B558FD5}" srcOrd="0" destOrd="0" presId="urn:microsoft.com/office/officeart/2005/8/layout/orgChart1"/>
    <dgm:cxn modelId="{01668C93-FFB9-4738-918C-12ED4AC9DA79}" type="presParOf" srcId="{F792DFAD-BBA3-4978-AF90-90812B558FD5}" destId="{1CF622C2-E5EC-4F28-A883-5B0C4B89EFC5}" srcOrd="0" destOrd="0" presId="urn:microsoft.com/office/officeart/2005/8/layout/orgChart1"/>
    <dgm:cxn modelId="{C6CB7049-99CA-484F-80C6-FC1E279FDE87}" type="presParOf" srcId="{F792DFAD-BBA3-4978-AF90-90812B558FD5}" destId="{93278D0D-0240-4329-ADA9-D94E66BA3A52}" srcOrd="1" destOrd="0" presId="urn:microsoft.com/office/officeart/2005/8/layout/orgChart1"/>
    <dgm:cxn modelId="{410F7CC1-7731-4507-AC35-C183AF41CCFC}" type="presParOf" srcId="{5232BA95-E921-447D-83C0-72D3823E498F}" destId="{8D1A414D-D43A-4162-B67B-88BA51E732C9}" srcOrd="1" destOrd="0" presId="urn:microsoft.com/office/officeart/2005/8/layout/orgChart1"/>
    <dgm:cxn modelId="{BAD3CEC3-144A-41B9-85B2-8C7C50D982E4}" type="presParOf" srcId="{8D1A414D-D43A-4162-B67B-88BA51E732C9}" destId="{55D89B50-A497-4619-866C-90B8857D3459}" srcOrd="0" destOrd="0" presId="urn:microsoft.com/office/officeart/2005/8/layout/orgChart1"/>
    <dgm:cxn modelId="{E354F164-D859-4940-ADA7-5FDD94B26E37}" type="presParOf" srcId="{8D1A414D-D43A-4162-B67B-88BA51E732C9}" destId="{42A34684-7C15-4C78-812C-EF678C85FAC9}" srcOrd="1" destOrd="0" presId="urn:microsoft.com/office/officeart/2005/8/layout/orgChart1"/>
    <dgm:cxn modelId="{91CADB3D-EA81-46A4-8C89-A1769134F85D}" type="presParOf" srcId="{42A34684-7C15-4C78-812C-EF678C85FAC9}" destId="{4A494C25-BA15-4B38-A806-71C630FC18F0}" srcOrd="0" destOrd="0" presId="urn:microsoft.com/office/officeart/2005/8/layout/orgChart1"/>
    <dgm:cxn modelId="{6088EAF7-269F-49B8-9167-429DE0EEC4D7}" type="presParOf" srcId="{4A494C25-BA15-4B38-A806-71C630FC18F0}" destId="{8787648C-F94D-4AF7-BECA-A758DE561223}" srcOrd="0" destOrd="0" presId="urn:microsoft.com/office/officeart/2005/8/layout/orgChart1"/>
    <dgm:cxn modelId="{2EA90DDC-D887-4BE0-BDDB-98B0EE156578}" type="presParOf" srcId="{4A494C25-BA15-4B38-A806-71C630FC18F0}" destId="{65233A38-1C2D-4C96-924A-B5EEBDC038CA}" srcOrd="1" destOrd="0" presId="urn:microsoft.com/office/officeart/2005/8/layout/orgChart1"/>
    <dgm:cxn modelId="{ED38A298-8694-44E1-9242-AD3C32F7D0DE}" type="presParOf" srcId="{42A34684-7C15-4C78-812C-EF678C85FAC9}" destId="{DF6CB964-E115-4A6D-B480-3175FA0DADBC}" srcOrd="1" destOrd="0" presId="urn:microsoft.com/office/officeart/2005/8/layout/orgChart1"/>
    <dgm:cxn modelId="{2256CBD9-C775-4C5E-9815-3C792C2C11F8}" type="presParOf" srcId="{DF6CB964-E115-4A6D-B480-3175FA0DADBC}" destId="{02185363-C286-4F99-91E9-9D114693BD3C}" srcOrd="0" destOrd="0" presId="urn:microsoft.com/office/officeart/2005/8/layout/orgChart1"/>
    <dgm:cxn modelId="{1C21AF3E-5234-4981-BDC2-890D2F6849C1}" type="presParOf" srcId="{DF6CB964-E115-4A6D-B480-3175FA0DADBC}" destId="{7CFE1A07-068A-40A5-A4D2-D31652E2EFF4}" srcOrd="1" destOrd="0" presId="urn:microsoft.com/office/officeart/2005/8/layout/orgChart1"/>
    <dgm:cxn modelId="{655933AE-8D8D-4AC5-859B-D58563549317}" type="presParOf" srcId="{7CFE1A07-068A-40A5-A4D2-D31652E2EFF4}" destId="{1175CAA4-E8AD-40C2-ACE4-FE9F5998F44C}" srcOrd="0" destOrd="0" presId="urn:microsoft.com/office/officeart/2005/8/layout/orgChart1"/>
    <dgm:cxn modelId="{2375208D-E587-42BC-91AD-06521C458297}" type="presParOf" srcId="{1175CAA4-E8AD-40C2-ACE4-FE9F5998F44C}" destId="{808363DB-D5BC-411F-BE7D-155BEB806DBB}" srcOrd="0" destOrd="0" presId="urn:microsoft.com/office/officeart/2005/8/layout/orgChart1"/>
    <dgm:cxn modelId="{73D34541-1B63-4A20-9406-74D76955C782}" type="presParOf" srcId="{1175CAA4-E8AD-40C2-ACE4-FE9F5998F44C}" destId="{4D80E144-AAF9-4D1C-91E8-AB2405CAB433}" srcOrd="1" destOrd="0" presId="urn:microsoft.com/office/officeart/2005/8/layout/orgChart1"/>
    <dgm:cxn modelId="{490BB4E9-A57A-4E7E-84AA-2A4B4F52D8D4}" type="presParOf" srcId="{7CFE1A07-068A-40A5-A4D2-D31652E2EFF4}" destId="{719B5B75-1459-44AF-A910-29963A9ED110}" srcOrd="1" destOrd="0" presId="urn:microsoft.com/office/officeart/2005/8/layout/orgChart1"/>
    <dgm:cxn modelId="{2917DE85-0EC9-41A5-806B-5E08E19812BD}" type="presParOf" srcId="{7CFE1A07-068A-40A5-A4D2-D31652E2EFF4}" destId="{40BF37F1-45A8-430D-858B-7F642DF7E0BE}" srcOrd="2" destOrd="0" presId="urn:microsoft.com/office/officeart/2005/8/layout/orgChart1"/>
    <dgm:cxn modelId="{BEE8585A-4E02-4766-A460-A88743B44F68}" type="presParOf" srcId="{DF6CB964-E115-4A6D-B480-3175FA0DADBC}" destId="{8303009B-2A33-4182-A384-AC625DE85614}" srcOrd="2" destOrd="0" presId="urn:microsoft.com/office/officeart/2005/8/layout/orgChart1"/>
    <dgm:cxn modelId="{1CF60681-DA4F-43D2-B47B-273EDD7F1535}" type="presParOf" srcId="{DF6CB964-E115-4A6D-B480-3175FA0DADBC}" destId="{BF6A8A8C-10DD-4088-B79C-776970E1B60F}" srcOrd="3" destOrd="0" presId="urn:microsoft.com/office/officeart/2005/8/layout/orgChart1"/>
    <dgm:cxn modelId="{3F406FCD-3563-429B-B83F-E67ECFC029D7}" type="presParOf" srcId="{BF6A8A8C-10DD-4088-B79C-776970E1B60F}" destId="{376D09D0-92C5-4007-9EEE-9A0ABA672E7A}" srcOrd="0" destOrd="0" presId="urn:microsoft.com/office/officeart/2005/8/layout/orgChart1"/>
    <dgm:cxn modelId="{B9C8EE99-4DFE-4EC6-A131-0258B2DFFB8B}" type="presParOf" srcId="{376D09D0-92C5-4007-9EEE-9A0ABA672E7A}" destId="{09BC563B-2672-4387-9A96-32EBF4CC8B53}" srcOrd="0" destOrd="0" presId="urn:microsoft.com/office/officeart/2005/8/layout/orgChart1"/>
    <dgm:cxn modelId="{F855871D-FC84-44DB-B200-A95DB6860101}" type="presParOf" srcId="{376D09D0-92C5-4007-9EEE-9A0ABA672E7A}" destId="{45911DB7-31F1-4092-8348-2756741D85DD}" srcOrd="1" destOrd="0" presId="urn:microsoft.com/office/officeart/2005/8/layout/orgChart1"/>
    <dgm:cxn modelId="{27EB3106-3EBE-4970-95DE-F99B18807482}" type="presParOf" srcId="{BF6A8A8C-10DD-4088-B79C-776970E1B60F}" destId="{F40543AB-CA25-46B2-858F-01AF2265C36D}" srcOrd="1" destOrd="0" presId="urn:microsoft.com/office/officeart/2005/8/layout/orgChart1"/>
    <dgm:cxn modelId="{14881BE0-4AA0-4675-8A1A-C2796C673B3A}" type="presParOf" srcId="{BF6A8A8C-10DD-4088-B79C-776970E1B60F}" destId="{3B8188E9-A27A-4E8E-9EF0-94C6B474C277}" srcOrd="2" destOrd="0" presId="urn:microsoft.com/office/officeart/2005/8/layout/orgChart1"/>
    <dgm:cxn modelId="{8D446725-EFF0-4AE6-860C-21F2B897569D}" type="presParOf" srcId="{DF6CB964-E115-4A6D-B480-3175FA0DADBC}" destId="{8B0A9F61-2D30-4B0A-B2D4-F58AE81583B3}" srcOrd="4" destOrd="0" presId="urn:microsoft.com/office/officeart/2005/8/layout/orgChart1"/>
    <dgm:cxn modelId="{DCEF548F-9E1B-41AA-BAE7-D1F104D881A0}" type="presParOf" srcId="{DF6CB964-E115-4A6D-B480-3175FA0DADBC}" destId="{067EC811-1806-484C-83B6-F29EA710DABE}" srcOrd="5" destOrd="0" presId="urn:microsoft.com/office/officeart/2005/8/layout/orgChart1"/>
    <dgm:cxn modelId="{7271C97E-D859-41D6-B7F6-4755893357A6}" type="presParOf" srcId="{067EC811-1806-484C-83B6-F29EA710DABE}" destId="{9A5AE174-0F1A-4673-AC43-B738F704E509}" srcOrd="0" destOrd="0" presId="urn:microsoft.com/office/officeart/2005/8/layout/orgChart1"/>
    <dgm:cxn modelId="{FD775A83-4656-4E4C-889E-0093E935ED68}" type="presParOf" srcId="{9A5AE174-0F1A-4673-AC43-B738F704E509}" destId="{739F3A67-5890-4DC2-AB50-739742FD917D}" srcOrd="0" destOrd="0" presId="urn:microsoft.com/office/officeart/2005/8/layout/orgChart1"/>
    <dgm:cxn modelId="{71D6DCFE-2D29-4E22-829D-2533C07E0A9D}" type="presParOf" srcId="{9A5AE174-0F1A-4673-AC43-B738F704E509}" destId="{F0535436-2B50-4948-97EF-07AE8FF959EF}" srcOrd="1" destOrd="0" presId="urn:microsoft.com/office/officeart/2005/8/layout/orgChart1"/>
    <dgm:cxn modelId="{DF529BD0-D2E4-4230-BE68-4C992DC2C7AE}" type="presParOf" srcId="{067EC811-1806-484C-83B6-F29EA710DABE}" destId="{A6CDAAEF-F5D7-47F9-9BAC-083C1C6D91E5}" srcOrd="1" destOrd="0" presId="urn:microsoft.com/office/officeart/2005/8/layout/orgChart1"/>
    <dgm:cxn modelId="{7ECE598C-4302-491B-9EC1-CACDA3E1415A}" type="presParOf" srcId="{067EC811-1806-484C-83B6-F29EA710DABE}" destId="{ADDA439B-3257-475D-ACFB-EBC560858F7F}" srcOrd="2" destOrd="0" presId="urn:microsoft.com/office/officeart/2005/8/layout/orgChart1"/>
    <dgm:cxn modelId="{53231F91-3BF0-41F3-BA90-58E3FCD40E0C}" type="presParOf" srcId="{DF6CB964-E115-4A6D-B480-3175FA0DADBC}" destId="{22BEE78C-508E-4C42-8C51-C2225CBA9C20}" srcOrd="6" destOrd="0" presId="urn:microsoft.com/office/officeart/2005/8/layout/orgChart1"/>
    <dgm:cxn modelId="{3190EC5E-AA60-40DE-9168-A7481B46026A}" type="presParOf" srcId="{DF6CB964-E115-4A6D-B480-3175FA0DADBC}" destId="{12D60868-4B0C-4005-A9CC-1D9EA94A48B5}" srcOrd="7" destOrd="0" presId="urn:microsoft.com/office/officeart/2005/8/layout/orgChart1"/>
    <dgm:cxn modelId="{48AC2E86-1D3B-4448-9208-F2106D4F3C0B}" type="presParOf" srcId="{12D60868-4B0C-4005-A9CC-1D9EA94A48B5}" destId="{9C1EE82C-9BB5-433E-BF24-1417A2B11C71}" srcOrd="0" destOrd="0" presId="urn:microsoft.com/office/officeart/2005/8/layout/orgChart1"/>
    <dgm:cxn modelId="{FB027C92-7735-4346-B42B-1F35834B6785}" type="presParOf" srcId="{9C1EE82C-9BB5-433E-BF24-1417A2B11C71}" destId="{2DD601D0-4F73-4348-940B-AF71B1895B07}" srcOrd="0" destOrd="0" presId="urn:microsoft.com/office/officeart/2005/8/layout/orgChart1"/>
    <dgm:cxn modelId="{571C770F-8101-4DBB-93C6-052C5CC1AC40}" type="presParOf" srcId="{9C1EE82C-9BB5-433E-BF24-1417A2B11C71}" destId="{D1EC8CD4-7D27-4B87-8051-9697DE894FD9}" srcOrd="1" destOrd="0" presId="urn:microsoft.com/office/officeart/2005/8/layout/orgChart1"/>
    <dgm:cxn modelId="{8E7723D2-63D8-4EDD-AD46-073260F4C5ED}" type="presParOf" srcId="{12D60868-4B0C-4005-A9CC-1D9EA94A48B5}" destId="{2C740622-7EBA-4B8E-B5F9-258D56560D35}" srcOrd="1" destOrd="0" presId="urn:microsoft.com/office/officeart/2005/8/layout/orgChart1"/>
    <dgm:cxn modelId="{FD367BA0-8BF9-4F07-BA65-11EA56E535B9}" type="presParOf" srcId="{12D60868-4B0C-4005-A9CC-1D9EA94A48B5}" destId="{74288124-EC8E-4F04-A461-B1E5E3376AFB}" srcOrd="2" destOrd="0" presId="urn:microsoft.com/office/officeart/2005/8/layout/orgChart1"/>
    <dgm:cxn modelId="{23418D13-073D-42F4-8015-B1BA056CA951}" type="presParOf" srcId="{DF6CB964-E115-4A6D-B480-3175FA0DADBC}" destId="{35323D3E-A967-4F06-9A03-408F3B24BDFA}" srcOrd="8" destOrd="0" presId="urn:microsoft.com/office/officeart/2005/8/layout/orgChart1"/>
    <dgm:cxn modelId="{131F3A00-2DA2-442A-8B5C-04710A8B4109}" type="presParOf" srcId="{DF6CB964-E115-4A6D-B480-3175FA0DADBC}" destId="{DBFF544A-01BA-4B40-9EC8-E535E28F0736}" srcOrd="9" destOrd="0" presId="urn:microsoft.com/office/officeart/2005/8/layout/orgChart1"/>
    <dgm:cxn modelId="{5177B5F4-BDD9-46C9-B074-1212F7984FB0}" type="presParOf" srcId="{DBFF544A-01BA-4B40-9EC8-E535E28F0736}" destId="{FF2F3552-9340-4CBD-9E23-E187825CB0C8}" srcOrd="0" destOrd="0" presId="urn:microsoft.com/office/officeart/2005/8/layout/orgChart1"/>
    <dgm:cxn modelId="{A25BD375-993C-44E2-895F-95C792D77231}" type="presParOf" srcId="{FF2F3552-9340-4CBD-9E23-E187825CB0C8}" destId="{8F795CF7-6C2E-4BD0-86E6-393D25BA0E5A}" srcOrd="0" destOrd="0" presId="urn:microsoft.com/office/officeart/2005/8/layout/orgChart1"/>
    <dgm:cxn modelId="{E3711148-E506-416F-AF40-E6911E79609A}" type="presParOf" srcId="{FF2F3552-9340-4CBD-9E23-E187825CB0C8}" destId="{CBC5B6F9-4E20-4E66-841F-06284D30B622}" srcOrd="1" destOrd="0" presId="urn:microsoft.com/office/officeart/2005/8/layout/orgChart1"/>
    <dgm:cxn modelId="{22CAC28D-5CC0-4293-A2C2-F71A127EB9E1}" type="presParOf" srcId="{DBFF544A-01BA-4B40-9EC8-E535E28F0736}" destId="{1DA292F6-0D6C-4ACD-9E79-5F45A22E9E11}" srcOrd="1" destOrd="0" presId="urn:microsoft.com/office/officeart/2005/8/layout/orgChart1"/>
    <dgm:cxn modelId="{C4EBB545-0CB4-468D-89A1-D71496E6F3C9}" type="presParOf" srcId="{DBFF544A-01BA-4B40-9EC8-E535E28F0736}" destId="{34D4C41B-5CB4-4405-9FC9-15D65510335A}" srcOrd="2" destOrd="0" presId="urn:microsoft.com/office/officeart/2005/8/layout/orgChart1"/>
    <dgm:cxn modelId="{9F54A8E5-A42B-43CC-B1FB-1DE4C2D1C18A}" type="presParOf" srcId="{42A34684-7C15-4C78-812C-EF678C85FAC9}" destId="{F988A408-9A2D-4421-AEC7-BA06E9BC8292}" srcOrd="2" destOrd="0" presId="urn:microsoft.com/office/officeart/2005/8/layout/orgChart1"/>
    <dgm:cxn modelId="{379EDA6D-9981-4511-A341-0573626D4360}" type="presParOf" srcId="{8D1A414D-D43A-4162-B67B-88BA51E732C9}" destId="{35AE3D1C-DCF9-4EF5-91B6-B7E61C7FC131}" srcOrd="2" destOrd="0" presId="urn:microsoft.com/office/officeart/2005/8/layout/orgChart1"/>
    <dgm:cxn modelId="{05C093FF-9178-4417-9DAE-4DE6B69C74C0}" type="presParOf" srcId="{8D1A414D-D43A-4162-B67B-88BA51E732C9}" destId="{385097AE-33CA-4CAD-AD5B-ED9A067AFECD}" srcOrd="3" destOrd="0" presId="urn:microsoft.com/office/officeart/2005/8/layout/orgChart1"/>
    <dgm:cxn modelId="{5C98EF0B-CB99-40F3-A547-083D156F0B29}" type="presParOf" srcId="{385097AE-33CA-4CAD-AD5B-ED9A067AFECD}" destId="{9D4976FF-24E3-4B57-BDD6-1AE5DEEA2E39}" srcOrd="0" destOrd="0" presId="urn:microsoft.com/office/officeart/2005/8/layout/orgChart1"/>
    <dgm:cxn modelId="{FB452EC7-825B-4307-8F5B-2664439CE3F7}" type="presParOf" srcId="{9D4976FF-24E3-4B57-BDD6-1AE5DEEA2E39}" destId="{A01756B7-9F13-48A2-8E4D-47B7E903EC85}" srcOrd="0" destOrd="0" presId="urn:microsoft.com/office/officeart/2005/8/layout/orgChart1"/>
    <dgm:cxn modelId="{CE890A73-8F01-4BB1-A3CA-3F33BE89F99C}" type="presParOf" srcId="{9D4976FF-24E3-4B57-BDD6-1AE5DEEA2E39}" destId="{256039B0-A11E-4F8A-9027-B96B9AFECF8F}" srcOrd="1" destOrd="0" presId="urn:microsoft.com/office/officeart/2005/8/layout/orgChart1"/>
    <dgm:cxn modelId="{E85D8690-9458-4D54-8027-6ED03F53C246}" type="presParOf" srcId="{385097AE-33CA-4CAD-AD5B-ED9A067AFECD}" destId="{B7874E51-4AE8-4E70-B28C-298C2588AFDB}" srcOrd="1" destOrd="0" presId="urn:microsoft.com/office/officeart/2005/8/layout/orgChart1"/>
    <dgm:cxn modelId="{366051FF-0B8A-4CAB-9389-C93CB063231F}" type="presParOf" srcId="{B7874E51-4AE8-4E70-B28C-298C2588AFDB}" destId="{5030EF24-BC2C-4279-BE65-29C42B39ABAB}" srcOrd="0" destOrd="0" presId="urn:microsoft.com/office/officeart/2005/8/layout/orgChart1"/>
    <dgm:cxn modelId="{2F92A7D3-70A0-4003-9D99-8E30B434B4ED}" type="presParOf" srcId="{B7874E51-4AE8-4E70-B28C-298C2588AFDB}" destId="{4217BC6A-E5B1-4388-8ED8-FA9E86417FC3}" srcOrd="1" destOrd="0" presId="urn:microsoft.com/office/officeart/2005/8/layout/orgChart1"/>
    <dgm:cxn modelId="{8C256168-1D98-4E26-BB3D-E1041812E3BA}" type="presParOf" srcId="{4217BC6A-E5B1-4388-8ED8-FA9E86417FC3}" destId="{7970BE62-ECB0-4BE1-9390-737124DB58E0}" srcOrd="0" destOrd="0" presId="urn:microsoft.com/office/officeart/2005/8/layout/orgChart1"/>
    <dgm:cxn modelId="{5466AAA0-8431-4258-B5D2-D0F11E82F650}" type="presParOf" srcId="{7970BE62-ECB0-4BE1-9390-737124DB58E0}" destId="{D5AEA2C1-DF56-4341-8A19-FBBC466921B8}" srcOrd="0" destOrd="0" presId="urn:microsoft.com/office/officeart/2005/8/layout/orgChart1"/>
    <dgm:cxn modelId="{2E5EA090-1398-449F-9168-8C4EE4EF521C}" type="presParOf" srcId="{7970BE62-ECB0-4BE1-9390-737124DB58E0}" destId="{2569AA24-CF08-47D1-9781-EC5017112F48}" srcOrd="1" destOrd="0" presId="urn:microsoft.com/office/officeart/2005/8/layout/orgChart1"/>
    <dgm:cxn modelId="{D87D8B5E-5E29-4AFD-A96A-0BCE22653EFF}" type="presParOf" srcId="{4217BC6A-E5B1-4388-8ED8-FA9E86417FC3}" destId="{F274386C-8702-4D07-9A59-31E627C27956}" srcOrd="1" destOrd="0" presId="urn:microsoft.com/office/officeart/2005/8/layout/orgChart1"/>
    <dgm:cxn modelId="{D553BA47-ED5A-49E4-B1F0-67C07323706E}" type="presParOf" srcId="{4217BC6A-E5B1-4388-8ED8-FA9E86417FC3}" destId="{3B9092C9-CA35-4AF9-ADCB-5590E8C84624}" srcOrd="2" destOrd="0" presId="urn:microsoft.com/office/officeart/2005/8/layout/orgChart1"/>
    <dgm:cxn modelId="{1CE31D23-05E3-4F7F-941D-6A7D8B34BDB7}" type="presParOf" srcId="{B7874E51-4AE8-4E70-B28C-298C2588AFDB}" destId="{7249C5D8-9F39-4597-A785-0179CA7B4E61}" srcOrd="2" destOrd="0" presId="urn:microsoft.com/office/officeart/2005/8/layout/orgChart1"/>
    <dgm:cxn modelId="{0626A64A-2264-42AB-A8E0-93A61FDD8BA0}" type="presParOf" srcId="{B7874E51-4AE8-4E70-B28C-298C2588AFDB}" destId="{DAA74656-E4D7-4EC3-8B7B-AF4F166798F8}" srcOrd="3" destOrd="0" presId="urn:microsoft.com/office/officeart/2005/8/layout/orgChart1"/>
    <dgm:cxn modelId="{54B7EC41-79E4-49C2-816C-6189AA7064CE}" type="presParOf" srcId="{DAA74656-E4D7-4EC3-8B7B-AF4F166798F8}" destId="{88A52E89-BC1B-4035-A54E-A292A4AF3581}" srcOrd="0" destOrd="0" presId="urn:microsoft.com/office/officeart/2005/8/layout/orgChart1"/>
    <dgm:cxn modelId="{4361CF06-1881-4AFB-9C9E-B5E7F6A04442}" type="presParOf" srcId="{88A52E89-BC1B-4035-A54E-A292A4AF3581}" destId="{8DB75B0A-7BA9-44BD-B70A-2FEA2C6CA010}" srcOrd="0" destOrd="0" presId="urn:microsoft.com/office/officeart/2005/8/layout/orgChart1"/>
    <dgm:cxn modelId="{5BCD9E93-50F5-4185-9698-9B7867CE28D6}" type="presParOf" srcId="{88A52E89-BC1B-4035-A54E-A292A4AF3581}" destId="{3118A623-F288-431B-BE05-BA7B16D6C541}" srcOrd="1" destOrd="0" presId="urn:microsoft.com/office/officeart/2005/8/layout/orgChart1"/>
    <dgm:cxn modelId="{AB06A918-DD23-4516-91E3-ED1C74D71C0E}" type="presParOf" srcId="{DAA74656-E4D7-4EC3-8B7B-AF4F166798F8}" destId="{48737F07-69CD-42C8-B9B6-86353DBB5762}" srcOrd="1" destOrd="0" presId="urn:microsoft.com/office/officeart/2005/8/layout/orgChart1"/>
    <dgm:cxn modelId="{4F319B00-F74F-4423-9655-C90476484E5C}" type="presParOf" srcId="{DAA74656-E4D7-4EC3-8B7B-AF4F166798F8}" destId="{E69FC168-7702-4773-8CD3-D574EB30D610}" srcOrd="2" destOrd="0" presId="urn:microsoft.com/office/officeart/2005/8/layout/orgChart1"/>
    <dgm:cxn modelId="{1AC7F1EE-8EA5-4CEC-BD04-AF115E9F2F3F}" type="presParOf" srcId="{B7874E51-4AE8-4E70-B28C-298C2588AFDB}" destId="{F43939D9-AD84-4C52-90E6-1FA02DEA7A38}" srcOrd="4" destOrd="0" presId="urn:microsoft.com/office/officeart/2005/8/layout/orgChart1"/>
    <dgm:cxn modelId="{17BF54CD-0865-4DD4-A21A-E955E3D078DE}" type="presParOf" srcId="{B7874E51-4AE8-4E70-B28C-298C2588AFDB}" destId="{218C7759-3CEC-4C16-9993-40CC7FC09424}" srcOrd="5" destOrd="0" presId="urn:microsoft.com/office/officeart/2005/8/layout/orgChart1"/>
    <dgm:cxn modelId="{AF8F384A-222C-420C-87AB-C5F8996AFC6A}" type="presParOf" srcId="{218C7759-3CEC-4C16-9993-40CC7FC09424}" destId="{6936D50B-3AF8-4734-9AC6-B7E4BEDA2801}" srcOrd="0" destOrd="0" presId="urn:microsoft.com/office/officeart/2005/8/layout/orgChart1"/>
    <dgm:cxn modelId="{D3C85830-2883-4F41-BC22-95C0B25CAF88}" type="presParOf" srcId="{6936D50B-3AF8-4734-9AC6-B7E4BEDA2801}" destId="{B40EE1E7-65E6-44DC-B876-4B6E58299796}" srcOrd="0" destOrd="0" presId="urn:microsoft.com/office/officeart/2005/8/layout/orgChart1"/>
    <dgm:cxn modelId="{0E32BB42-31E7-4335-87D2-6B202B06B6DA}" type="presParOf" srcId="{6936D50B-3AF8-4734-9AC6-B7E4BEDA2801}" destId="{B725D947-BF80-423B-BFA7-8D568D45882C}" srcOrd="1" destOrd="0" presId="urn:microsoft.com/office/officeart/2005/8/layout/orgChart1"/>
    <dgm:cxn modelId="{9FB5628E-A38C-4F24-9210-4D09A4E16258}" type="presParOf" srcId="{218C7759-3CEC-4C16-9993-40CC7FC09424}" destId="{6EB7AC95-627E-4084-905A-08DEAA88665D}" srcOrd="1" destOrd="0" presId="urn:microsoft.com/office/officeart/2005/8/layout/orgChart1"/>
    <dgm:cxn modelId="{8C21C891-B810-4021-B605-F76E788C6BD5}" type="presParOf" srcId="{218C7759-3CEC-4C16-9993-40CC7FC09424}" destId="{699AA169-D315-4E95-8C8C-7CB163B42F62}" srcOrd="2" destOrd="0" presId="urn:microsoft.com/office/officeart/2005/8/layout/orgChart1"/>
    <dgm:cxn modelId="{8EA86061-D89B-4CF6-A86D-92D4A6735138}" type="presParOf" srcId="{385097AE-33CA-4CAD-AD5B-ED9A067AFECD}" destId="{65B9CE1B-9A8B-4D34-8CEF-2A15222B6EBB}" srcOrd="2" destOrd="0" presId="urn:microsoft.com/office/officeart/2005/8/layout/orgChart1"/>
    <dgm:cxn modelId="{29F391B9-9B7B-4A20-B677-241E77E14DEF}" type="presParOf" srcId="{8D1A414D-D43A-4162-B67B-88BA51E732C9}" destId="{85688AB1-F2B6-4193-8107-0D20A1010CC1}" srcOrd="4" destOrd="0" presId="urn:microsoft.com/office/officeart/2005/8/layout/orgChart1"/>
    <dgm:cxn modelId="{F429F106-E90F-4A77-BA04-139F8479E8BB}" type="presParOf" srcId="{8D1A414D-D43A-4162-B67B-88BA51E732C9}" destId="{2E79C10F-2D11-4106-B2CA-BFBBEAE7D0E6}" srcOrd="5" destOrd="0" presId="urn:microsoft.com/office/officeart/2005/8/layout/orgChart1"/>
    <dgm:cxn modelId="{6E577AFE-0B6F-4230-B977-EF75CDA350B3}" type="presParOf" srcId="{2E79C10F-2D11-4106-B2CA-BFBBEAE7D0E6}" destId="{C6ADDC21-5326-430E-895D-409BCDE71A42}" srcOrd="0" destOrd="0" presId="urn:microsoft.com/office/officeart/2005/8/layout/orgChart1"/>
    <dgm:cxn modelId="{E7724968-9863-4998-A166-6B3B6677EA9A}" type="presParOf" srcId="{C6ADDC21-5326-430E-895D-409BCDE71A42}" destId="{496C4139-F7DE-4354-899B-9E3C7B946128}" srcOrd="0" destOrd="0" presId="urn:microsoft.com/office/officeart/2005/8/layout/orgChart1"/>
    <dgm:cxn modelId="{F8B74370-8331-4489-AB2A-1AAD8D8195E6}" type="presParOf" srcId="{C6ADDC21-5326-430E-895D-409BCDE71A42}" destId="{B84915E3-E163-466E-B1C0-4161863636AD}" srcOrd="1" destOrd="0" presId="urn:microsoft.com/office/officeart/2005/8/layout/orgChart1"/>
    <dgm:cxn modelId="{462E357C-4DFC-4C71-8286-002403C71B7A}" type="presParOf" srcId="{2E79C10F-2D11-4106-B2CA-BFBBEAE7D0E6}" destId="{C8289CDB-C9D2-43D0-9631-56E31B9F617A}" srcOrd="1" destOrd="0" presId="urn:microsoft.com/office/officeart/2005/8/layout/orgChart1"/>
    <dgm:cxn modelId="{5C76CA1D-D3BE-422F-AA07-53AB04A65372}" type="presParOf" srcId="{C8289CDB-C9D2-43D0-9631-56E31B9F617A}" destId="{26305454-7F09-4154-A8B9-0FD86F0C51C1}" srcOrd="0" destOrd="0" presId="urn:microsoft.com/office/officeart/2005/8/layout/orgChart1"/>
    <dgm:cxn modelId="{F717582C-B3FF-455E-A26B-5C4E5A2D548D}" type="presParOf" srcId="{C8289CDB-C9D2-43D0-9631-56E31B9F617A}" destId="{F2BFC1F0-B8AA-424C-9E40-2C6EB64B0DD9}" srcOrd="1" destOrd="0" presId="urn:microsoft.com/office/officeart/2005/8/layout/orgChart1"/>
    <dgm:cxn modelId="{E0ADE968-C659-4D29-A518-1CC6AE83EE96}" type="presParOf" srcId="{F2BFC1F0-B8AA-424C-9E40-2C6EB64B0DD9}" destId="{743D059C-0A88-4B1A-8B9C-9293B71A8330}" srcOrd="0" destOrd="0" presId="urn:microsoft.com/office/officeart/2005/8/layout/orgChart1"/>
    <dgm:cxn modelId="{61C31BDA-FB76-4C0B-9445-F2DBBF7DA775}" type="presParOf" srcId="{743D059C-0A88-4B1A-8B9C-9293B71A8330}" destId="{BDCAEA94-2B87-4D82-82BE-3D1231BFB90A}" srcOrd="0" destOrd="0" presId="urn:microsoft.com/office/officeart/2005/8/layout/orgChart1"/>
    <dgm:cxn modelId="{938C3546-77F8-4222-A9A4-99C0830BAA2D}" type="presParOf" srcId="{743D059C-0A88-4B1A-8B9C-9293B71A8330}" destId="{636EBC9E-1373-4A6C-9365-81AD599B0DF6}" srcOrd="1" destOrd="0" presId="urn:microsoft.com/office/officeart/2005/8/layout/orgChart1"/>
    <dgm:cxn modelId="{4EF1E565-31AC-42BB-A763-CEDC68C17951}" type="presParOf" srcId="{F2BFC1F0-B8AA-424C-9E40-2C6EB64B0DD9}" destId="{D97552A1-CACA-4C63-9C75-D928675A7A8C}" srcOrd="1" destOrd="0" presId="urn:microsoft.com/office/officeart/2005/8/layout/orgChart1"/>
    <dgm:cxn modelId="{0CEA5527-0D51-4679-B447-A925B540F67A}" type="presParOf" srcId="{F2BFC1F0-B8AA-424C-9E40-2C6EB64B0DD9}" destId="{91E0CF80-45B7-4F5C-9D3D-92ECF9A242A5}" srcOrd="2" destOrd="0" presId="urn:microsoft.com/office/officeart/2005/8/layout/orgChart1"/>
    <dgm:cxn modelId="{510E0527-08CA-40B4-A8A8-60BCD043DD8D}" type="presParOf" srcId="{C8289CDB-C9D2-43D0-9631-56E31B9F617A}" destId="{26645C4B-A06C-44CE-8693-EE3CC6EB087D}" srcOrd="2" destOrd="0" presId="urn:microsoft.com/office/officeart/2005/8/layout/orgChart1"/>
    <dgm:cxn modelId="{E3A742EE-576E-46CC-B1AD-9707C6D355DA}" type="presParOf" srcId="{C8289CDB-C9D2-43D0-9631-56E31B9F617A}" destId="{D4428A22-3713-4857-A3B5-84834FD35816}" srcOrd="3" destOrd="0" presId="urn:microsoft.com/office/officeart/2005/8/layout/orgChart1"/>
    <dgm:cxn modelId="{5CF14DC8-8703-459D-AED6-8CE85275DA28}" type="presParOf" srcId="{D4428A22-3713-4857-A3B5-84834FD35816}" destId="{16F2D614-80AB-4086-A5A0-986581F9259A}" srcOrd="0" destOrd="0" presId="urn:microsoft.com/office/officeart/2005/8/layout/orgChart1"/>
    <dgm:cxn modelId="{BB15BEA3-6F8B-46A8-B99A-E0BE706B82C7}" type="presParOf" srcId="{16F2D614-80AB-4086-A5A0-986581F9259A}" destId="{F63EDF41-03D6-4D33-AEAC-5DDB1A5DFFC2}" srcOrd="0" destOrd="0" presId="urn:microsoft.com/office/officeart/2005/8/layout/orgChart1"/>
    <dgm:cxn modelId="{141F1A3A-E841-490E-997A-2E46A459A5B6}" type="presParOf" srcId="{16F2D614-80AB-4086-A5A0-986581F9259A}" destId="{FA692E16-C330-4EBF-8BF0-87C53B7B2345}" srcOrd="1" destOrd="0" presId="urn:microsoft.com/office/officeart/2005/8/layout/orgChart1"/>
    <dgm:cxn modelId="{B357C122-2253-409F-9AE6-801B673FD402}" type="presParOf" srcId="{D4428A22-3713-4857-A3B5-84834FD35816}" destId="{50CDA507-A94E-4E82-8119-0DE3DCCDA041}" srcOrd="1" destOrd="0" presId="urn:microsoft.com/office/officeart/2005/8/layout/orgChart1"/>
    <dgm:cxn modelId="{E63BF0E8-80A2-4D73-B603-A7721E6CE805}" type="presParOf" srcId="{D4428A22-3713-4857-A3B5-84834FD35816}" destId="{CAA5F64F-9FF7-4CBF-972D-10593F34C915}" srcOrd="2" destOrd="0" presId="urn:microsoft.com/office/officeart/2005/8/layout/orgChart1"/>
    <dgm:cxn modelId="{9CD3114E-9E5F-4AAF-B843-6922E0A0AE44}" type="presParOf" srcId="{2E79C10F-2D11-4106-B2CA-BFBBEAE7D0E6}" destId="{F0E87A2D-EAD7-470D-80CE-C600983A96DE}" srcOrd="2" destOrd="0" presId="urn:microsoft.com/office/officeart/2005/8/layout/orgChart1"/>
    <dgm:cxn modelId="{5F0263B7-DEAD-4851-B27F-A2D7F3466ACF}" type="presParOf" srcId="{8D1A414D-D43A-4162-B67B-88BA51E732C9}" destId="{C670F2ED-B934-4B5B-A400-6AA0487C049C}" srcOrd="6" destOrd="0" presId="urn:microsoft.com/office/officeart/2005/8/layout/orgChart1"/>
    <dgm:cxn modelId="{38F7FE2E-D0D8-43EE-A851-2DDC493C463E}" type="presParOf" srcId="{8D1A414D-D43A-4162-B67B-88BA51E732C9}" destId="{85E2B4CA-3F77-4A0D-93F9-67E9E7B3D3B0}" srcOrd="7" destOrd="0" presId="urn:microsoft.com/office/officeart/2005/8/layout/orgChart1"/>
    <dgm:cxn modelId="{DD79B382-9503-4598-8DCA-E0A840E48A5C}" type="presParOf" srcId="{85E2B4CA-3F77-4A0D-93F9-67E9E7B3D3B0}" destId="{59C36E96-5394-457D-B947-39704E7B6F39}" srcOrd="0" destOrd="0" presId="urn:microsoft.com/office/officeart/2005/8/layout/orgChart1"/>
    <dgm:cxn modelId="{670C95E8-A639-4784-B021-2AE815EBC30F}" type="presParOf" srcId="{59C36E96-5394-457D-B947-39704E7B6F39}" destId="{AE14900D-197C-4F0C-82CF-0082FC8B125D}" srcOrd="0" destOrd="0" presId="urn:microsoft.com/office/officeart/2005/8/layout/orgChart1"/>
    <dgm:cxn modelId="{3764B893-E6BF-4744-BB40-B23A47962FEE}" type="presParOf" srcId="{59C36E96-5394-457D-B947-39704E7B6F39}" destId="{A57D3E9E-15BA-40E4-8C65-83D0899B0488}" srcOrd="1" destOrd="0" presId="urn:microsoft.com/office/officeart/2005/8/layout/orgChart1"/>
    <dgm:cxn modelId="{53593C9A-120A-4C9D-8F7A-B166D4CD9BCC}" type="presParOf" srcId="{85E2B4CA-3F77-4A0D-93F9-67E9E7B3D3B0}" destId="{F55DCB57-2D2C-4968-AE97-ED3A238609FE}" srcOrd="1" destOrd="0" presId="urn:microsoft.com/office/officeart/2005/8/layout/orgChart1"/>
    <dgm:cxn modelId="{6AD5D0D5-056E-443E-8BBC-509ABF7D7D7A}" type="presParOf" srcId="{F55DCB57-2D2C-4968-AE97-ED3A238609FE}" destId="{7B5AD9BD-F263-49A5-ACD2-54E699680082}" srcOrd="0" destOrd="0" presId="urn:microsoft.com/office/officeart/2005/8/layout/orgChart1"/>
    <dgm:cxn modelId="{03943809-D251-47B8-A956-2F42AE364683}" type="presParOf" srcId="{F55DCB57-2D2C-4968-AE97-ED3A238609FE}" destId="{BE2BBC07-3445-4FCF-A742-8E02797A34A4}" srcOrd="1" destOrd="0" presId="urn:microsoft.com/office/officeart/2005/8/layout/orgChart1"/>
    <dgm:cxn modelId="{6F462010-21BE-44A9-9EF6-CC3025F63EA5}" type="presParOf" srcId="{BE2BBC07-3445-4FCF-A742-8E02797A34A4}" destId="{68440F23-51AF-4DE4-ADCE-1639C4216929}" srcOrd="0" destOrd="0" presId="urn:microsoft.com/office/officeart/2005/8/layout/orgChart1"/>
    <dgm:cxn modelId="{729CBBBF-B6B3-45CC-A3FB-71F1350BCBE5}" type="presParOf" srcId="{68440F23-51AF-4DE4-ADCE-1639C4216929}" destId="{3CBF43E2-6E38-4478-8099-927ECE96FB31}" srcOrd="0" destOrd="0" presId="urn:microsoft.com/office/officeart/2005/8/layout/orgChart1"/>
    <dgm:cxn modelId="{7747F887-C761-472B-BD0D-882C5FFB1005}" type="presParOf" srcId="{68440F23-51AF-4DE4-ADCE-1639C4216929}" destId="{85D87517-7179-45CA-807A-6F9889A748D6}" srcOrd="1" destOrd="0" presId="urn:microsoft.com/office/officeart/2005/8/layout/orgChart1"/>
    <dgm:cxn modelId="{5DA8BAA3-72FF-40A6-AFA6-31E2A7D31548}" type="presParOf" srcId="{BE2BBC07-3445-4FCF-A742-8E02797A34A4}" destId="{A3B3A21A-6786-491F-8523-07F7D37FD4FC}" srcOrd="1" destOrd="0" presId="urn:microsoft.com/office/officeart/2005/8/layout/orgChart1"/>
    <dgm:cxn modelId="{FEF08624-5C9D-438E-9B37-E5D86851D8FC}" type="presParOf" srcId="{BE2BBC07-3445-4FCF-A742-8E02797A34A4}" destId="{94295FBF-46A0-4524-A7C9-4BE55F53AD48}" srcOrd="2" destOrd="0" presId="urn:microsoft.com/office/officeart/2005/8/layout/orgChart1"/>
    <dgm:cxn modelId="{63D8172F-0492-46F4-BAE3-7FFE781E3706}" type="presParOf" srcId="{F55DCB57-2D2C-4968-AE97-ED3A238609FE}" destId="{6AEF0BC2-D93C-4A56-8E14-C9FE8483FA0C}" srcOrd="2" destOrd="0" presId="urn:microsoft.com/office/officeart/2005/8/layout/orgChart1"/>
    <dgm:cxn modelId="{11C0D8F7-1CC8-4ED3-BF29-BA8F84CF7764}" type="presParOf" srcId="{F55DCB57-2D2C-4968-AE97-ED3A238609FE}" destId="{AAC0C4E4-7FD4-45C5-9060-BDA764BF24A5}" srcOrd="3" destOrd="0" presId="urn:microsoft.com/office/officeart/2005/8/layout/orgChart1"/>
    <dgm:cxn modelId="{87370C2E-EBB5-4E54-8E08-D8607EDEBA71}" type="presParOf" srcId="{AAC0C4E4-7FD4-45C5-9060-BDA764BF24A5}" destId="{867D8CE8-50E8-47FB-B8B7-8BDE34D3E7F0}" srcOrd="0" destOrd="0" presId="urn:microsoft.com/office/officeart/2005/8/layout/orgChart1"/>
    <dgm:cxn modelId="{1D5C92D7-CDB8-4C32-8B37-4BCEDF91F268}" type="presParOf" srcId="{867D8CE8-50E8-47FB-B8B7-8BDE34D3E7F0}" destId="{5FC59908-8B24-4C11-80BD-8F833FD80F86}" srcOrd="0" destOrd="0" presId="urn:microsoft.com/office/officeart/2005/8/layout/orgChart1"/>
    <dgm:cxn modelId="{260CB6DF-7584-4CA3-96ED-472E09ADB4B1}" type="presParOf" srcId="{867D8CE8-50E8-47FB-B8B7-8BDE34D3E7F0}" destId="{487E64B9-B5C9-47F3-98BF-348542FB6C21}" srcOrd="1" destOrd="0" presId="urn:microsoft.com/office/officeart/2005/8/layout/orgChart1"/>
    <dgm:cxn modelId="{74051C98-E193-4EAE-B82F-F2294F1A00B6}" type="presParOf" srcId="{AAC0C4E4-7FD4-45C5-9060-BDA764BF24A5}" destId="{E5908213-1DBC-4B95-A491-D1C636D6CFAC}" srcOrd="1" destOrd="0" presId="urn:microsoft.com/office/officeart/2005/8/layout/orgChart1"/>
    <dgm:cxn modelId="{AC9CBFFE-57C2-4B0A-A91E-A4CA0CE26DC6}" type="presParOf" srcId="{AAC0C4E4-7FD4-45C5-9060-BDA764BF24A5}" destId="{54CD3E4F-4E42-45E7-930D-C55699A6CD5E}" srcOrd="2" destOrd="0" presId="urn:microsoft.com/office/officeart/2005/8/layout/orgChart1"/>
    <dgm:cxn modelId="{EF907048-0E9A-4DE1-8268-712808C5C473}" type="presParOf" srcId="{F55DCB57-2D2C-4968-AE97-ED3A238609FE}" destId="{70BECF15-118F-4D64-873E-3B24F26C87DB}" srcOrd="4" destOrd="0" presId="urn:microsoft.com/office/officeart/2005/8/layout/orgChart1"/>
    <dgm:cxn modelId="{A1ADE8C7-3D12-4853-A53F-D94DDE99B725}" type="presParOf" srcId="{F55DCB57-2D2C-4968-AE97-ED3A238609FE}" destId="{7548DF11-E1A2-41E0-BFFC-4E040ECF241F}" srcOrd="5" destOrd="0" presId="urn:microsoft.com/office/officeart/2005/8/layout/orgChart1"/>
    <dgm:cxn modelId="{F4ABB0C8-2B0C-4C13-AEB7-DBC52FEA81AE}" type="presParOf" srcId="{7548DF11-E1A2-41E0-BFFC-4E040ECF241F}" destId="{F53D903A-2BC7-446F-891C-0A618E1E6A68}" srcOrd="0" destOrd="0" presId="urn:microsoft.com/office/officeart/2005/8/layout/orgChart1"/>
    <dgm:cxn modelId="{10B7CD85-858A-4DE7-86C6-B61B530B0E54}" type="presParOf" srcId="{F53D903A-2BC7-446F-891C-0A618E1E6A68}" destId="{AEC36508-AC9E-4613-9215-9B811EB938C5}" srcOrd="0" destOrd="0" presId="urn:microsoft.com/office/officeart/2005/8/layout/orgChart1"/>
    <dgm:cxn modelId="{2D4AD276-7ACC-4CC9-BEDC-4CAE5790CAFF}" type="presParOf" srcId="{F53D903A-2BC7-446F-891C-0A618E1E6A68}" destId="{365EE7EC-BD2E-4E95-BE9C-608090E7D684}" srcOrd="1" destOrd="0" presId="urn:microsoft.com/office/officeart/2005/8/layout/orgChart1"/>
    <dgm:cxn modelId="{3A2FD3E6-DE5A-4BBA-9511-E44A9BB58F41}" type="presParOf" srcId="{7548DF11-E1A2-41E0-BFFC-4E040ECF241F}" destId="{316C635C-DAA4-4026-9844-F822BF31E9D1}" srcOrd="1" destOrd="0" presId="urn:microsoft.com/office/officeart/2005/8/layout/orgChart1"/>
    <dgm:cxn modelId="{65C7C2C5-8FCC-4FD7-AEFA-45865F477AC0}" type="presParOf" srcId="{7548DF11-E1A2-41E0-BFFC-4E040ECF241F}" destId="{13FB36DD-C0AF-470D-9116-AD0DAEA20E21}" srcOrd="2" destOrd="0" presId="urn:microsoft.com/office/officeart/2005/8/layout/orgChart1"/>
    <dgm:cxn modelId="{FD3CCCD2-1DAA-4132-8C48-AD060B6F0370}" type="presParOf" srcId="{85E2B4CA-3F77-4A0D-93F9-67E9E7B3D3B0}" destId="{88D07897-B52B-4F3F-9B2B-1B8271294639}" srcOrd="2" destOrd="0" presId="urn:microsoft.com/office/officeart/2005/8/layout/orgChart1"/>
    <dgm:cxn modelId="{699C820F-0302-46E3-B66E-3C2647743BD9}" type="presParOf" srcId="{8D1A414D-D43A-4162-B67B-88BA51E732C9}" destId="{55D9065C-CA49-4D42-B85D-714F93680BDA}" srcOrd="8" destOrd="0" presId="urn:microsoft.com/office/officeart/2005/8/layout/orgChart1"/>
    <dgm:cxn modelId="{C6801591-E45B-4351-B628-A230A6A6BF07}" type="presParOf" srcId="{8D1A414D-D43A-4162-B67B-88BA51E732C9}" destId="{AD20C1DD-8719-4E60-8033-06C3A790BA9C}" srcOrd="9" destOrd="0" presId="urn:microsoft.com/office/officeart/2005/8/layout/orgChart1"/>
    <dgm:cxn modelId="{2C65522A-D886-4B9D-A610-7DE563249D62}" type="presParOf" srcId="{AD20C1DD-8719-4E60-8033-06C3A790BA9C}" destId="{B4AE8CB9-1DA9-4CE0-A290-F7BE1F02C02F}" srcOrd="0" destOrd="0" presId="urn:microsoft.com/office/officeart/2005/8/layout/orgChart1"/>
    <dgm:cxn modelId="{A36978AA-B573-4435-ADFE-221AEFCF27AF}" type="presParOf" srcId="{B4AE8CB9-1DA9-4CE0-A290-F7BE1F02C02F}" destId="{500D7810-8E7E-43C3-897D-41356266EDBA}" srcOrd="0" destOrd="0" presId="urn:microsoft.com/office/officeart/2005/8/layout/orgChart1"/>
    <dgm:cxn modelId="{2261415A-6382-43DA-A0D0-8D991E5C74BB}" type="presParOf" srcId="{B4AE8CB9-1DA9-4CE0-A290-F7BE1F02C02F}" destId="{A606AE61-8EE6-446C-8782-C4133E3E6660}" srcOrd="1" destOrd="0" presId="urn:microsoft.com/office/officeart/2005/8/layout/orgChart1"/>
    <dgm:cxn modelId="{D0EC3680-60F8-49DD-A7B1-FE1DF6DA8C67}" type="presParOf" srcId="{AD20C1DD-8719-4E60-8033-06C3A790BA9C}" destId="{89F8CF70-B6F4-4D49-9894-95FAB80B7BD4}" srcOrd="1" destOrd="0" presId="urn:microsoft.com/office/officeart/2005/8/layout/orgChart1"/>
    <dgm:cxn modelId="{9D3D88DC-BEBD-46F9-AE7E-C3B7D0BA0F60}" type="presParOf" srcId="{89F8CF70-B6F4-4D49-9894-95FAB80B7BD4}" destId="{F858AF38-6B1F-4341-927A-8D39409E0DB1}" srcOrd="0" destOrd="0" presId="urn:microsoft.com/office/officeart/2005/8/layout/orgChart1"/>
    <dgm:cxn modelId="{5F21AF05-243E-4FFF-8295-7697A1DC643E}" type="presParOf" srcId="{89F8CF70-B6F4-4D49-9894-95FAB80B7BD4}" destId="{6C0CF45B-6C67-4FC5-A701-30115B19DA22}" srcOrd="1" destOrd="0" presId="urn:microsoft.com/office/officeart/2005/8/layout/orgChart1"/>
    <dgm:cxn modelId="{666F5C80-501E-46AE-ABAD-8EC86F57D232}" type="presParOf" srcId="{6C0CF45B-6C67-4FC5-A701-30115B19DA22}" destId="{8D2DC6B7-6A89-4CC1-8AAE-48E3A76872BB}" srcOrd="0" destOrd="0" presId="urn:microsoft.com/office/officeart/2005/8/layout/orgChart1"/>
    <dgm:cxn modelId="{68F2EAC8-0213-4951-851C-8982109C207A}" type="presParOf" srcId="{8D2DC6B7-6A89-4CC1-8AAE-48E3A76872BB}" destId="{56AE3C5E-E7D7-4954-916E-00C39F2BF84C}" srcOrd="0" destOrd="0" presId="urn:microsoft.com/office/officeart/2005/8/layout/orgChart1"/>
    <dgm:cxn modelId="{FDCED18C-C97D-4C29-ADAF-E039358AF771}" type="presParOf" srcId="{8D2DC6B7-6A89-4CC1-8AAE-48E3A76872BB}" destId="{63B3C50A-688E-4F5B-A720-7711A2656FEA}" srcOrd="1" destOrd="0" presId="urn:microsoft.com/office/officeart/2005/8/layout/orgChart1"/>
    <dgm:cxn modelId="{ADD6BD13-6573-4B38-8F73-D3A2E64636B4}" type="presParOf" srcId="{6C0CF45B-6C67-4FC5-A701-30115B19DA22}" destId="{0C4B882D-E976-4590-BE65-68B5185439E2}" srcOrd="1" destOrd="0" presId="urn:microsoft.com/office/officeart/2005/8/layout/orgChart1"/>
    <dgm:cxn modelId="{21D79340-BC9F-4AE9-8B3B-6BA942E36664}" type="presParOf" srcId="{6C0CF45B-6C67-4FC5-A701-30115B19DA22}" destId="{63FEAE87-610F-4DA7-950A-C655ABB96660}" srcOrd="2" destOrd="0" presId="urn:microsoft.com/office/officeart/2005/8/layout/orgChart1"/>
    <dgm:cxn modelId="{C28A5C4E-520B-4D37-9EFE-703EF39581DB}" type="presParOf" srcId="{89F8CF70-B6F4-4D49-9894-95FAB80B7BD4}" destId="{FB65F238-9014-464E-B154-5667F9B97E7B}" srcOrd="2" destOrd="0" presId="urn:microsoft.com/office/officeart/2005/8/layout/orgChart1"/>
    <dgm:cxn modelId="{C6851BBA-E3D6-46F4-B2DE-2E769EC829E7}" type="presParOf" srcId="{89F8CF70-B6F4-4D49-9894-95FAB80B7BD4}" destId="{8EF2C7AD-3D70-4D1F-AA0D-E9E37451E68B}" srcOrd="3" destOrd="0" presId="urn:microsoft.com/office/officeart/2005/8/layout/orgChart1"/>
    <dgm:cxn modelId="{F2641878-116C-4347-939E-12097DFD91ED}" type="presParOf" srcId="{8EF2C7AD-3D70-4D1F-AA0D-E9E37451E68B}" destId="{47DF6840-AAD4-4EFB-B145-7E8B0670DBDD}" srcOrd="0" destOrd="0" presId="urn:microsoft.com/office/officeart/2005/8/layout/orgChart1"/>
    <dgm:cxn modelId="{F1227EF8-4114-4E03-A9DF-A48EB737A625}" type="presParOf" srcId="{47DF6840-AAD4-4EFB-B145-7E8B0670DBDD}" destId="{DBCA2203-E712-4CDA-929D-6D85693A1DCB}" srcOrd="0" destOrd="0" presId="urn:microsoft.com/office/officeart/2005/8/layout/orgChart1"/>
    <dgm:cxn modelId="{939F64E0-B1E1-47E1-90DC-B529BFDB4B99}" type="presParOf" srcId="{47DF6840-AAD4-4EFB-B145-7E8B0670DBDD}" destId="{905C9969-BF36-4D6F-B22D-A437426F3B25}" srcOrd="1" destOrd="0" presId="urn:microsoft.com/office/officeart/2005/8/layout/orgChart1"/>
    <dgm:cxn modelId="{02F02170-25C6-43D7-ACB5-B1EC891ACFED}" type="presParOf" srcId="{8EF2C7AD-3D70-4D1F-AA0D-E9E37451E68B}" destId="{0ABDD6EE-4085-4CF0-B610-A74A806BB9F5}" srcOrd="1" destOrd="0" presId="urn:microsoft.com/office/officeart/2005/8/layout/orgChart1"/>
    <dgm:cxn modelId="{1216EC90-9665-4DEE-B0C5-8A36ED807083}" type="presParOf" srcId="{8EF2C7AD-3D70-4D1F-AA0D-E9E37451E68B}" destId="{FFE25321-BFFE-4187-A092-81362FAA89E2}" srcOrd="2" destOrd="0" presId="urn:microsoft.com/office/officeart/2005/8/layout/orgChart1"/>
    <dgm:cxn modelId="{261A6667-7842-4137-B4C9-6A9B8D957DB2}" type="presParOf" srcId="{89F8CF70-B6F4-4D49-9894-95FAB80B7BD4}" destId="{EBAAD9FA-8448-4C91-946B-146656E6F5D9}" srcOrd="4" destOrd="0" presId="urn:microsoft.com/office/officeart/2005/8/layout/orgChart1"/>
    <dgm:cxn modelId="{908D148D-5610-44C2-B3E5-632B63C4F079}" type="presParOf" srcId="{89F8CF70-B6F4-4D49-9894-95FAB80B7BD4}" destId="{6AD4DB72-D469-41B4-83FD-83F660DD3F8B}" srcOrd="5" destOrd="0" presId="urn:microsoft.com/office/officeart/2005/8/layout/orgChart1"/>
    <dgm:cxn modelId="{6258434E-A24B-4601-B148-0C96DA351CF2}" type="presParOf" srcId="{6AD4DB72-D469-41B4-83FD-83F660DD3F8B}" destId="{B80D853C-5ABF-4B23-B134-137D0173C98F}" srcOrd="0" destOrd="0" presId="urn:microsoft.com/office/officeart/2005/8/layout/orgChart1"/>
    <dgm:cxn modelId="{2EE07212-7088-4D43-B534-38885EBACEF6}" type="presParOf" srcId="{B80D853C-5ABF-4B23-B134-137D0173C98F}" destId="{61371ABF-0F59-4F33-BB88-090A359AC9D2}" srcOrd="0" destOrd="0" presId="urn:microsoft.com/office/officeart/2005/8/layout/orgChart1"/>
    <dgm:cxn modelId="{9CE14035-9FE0-4630-A160-32247EF0E951}" type="presParOf" srcId="{B80D853C-5ABF-4B23-B134-137D0173C98F}" destId="{233C4B97-A3F4-4825-9C53-1DBB153A2A1B}" srcOrd="1" destOrd="0" presId="urn:microsoft.com/office/officeart/2005/8/layout/orgChart1"/>
    <dgm:cxn modelId="{98074A55-47B3-4EFC-A4AD-CD831F90865E}" type="presParOf" srcId="{6AD4DB72-D469-41B4-83FD-83F660DD3F8B}" destId="{F30BD7D3-774E-4441-B8B4-5673E03B7E5C}" srcOrd="1" destOrd="0" presId="urn:microsoft.com/office/officeart/2005/8/layout/orgChart1"/>
    <dgm:cxn modelId="{1BBEB590-C078-4605-95A2-1DBBEF0C349B}" type="presParOf" srcId="{6AD4DB72-D469-41B4-83FD-83F660DD3F8B}" destId="{B6234D5C-EAF2-43CF-867D-6CFB812E5C12}" srcOrd="2" destOrd="0" presId="urn:microsoft.com/office/officeart/2005/8/layout/orgChart1"/>
    <dgm:cxn modelId="{31083506-C1FA-49F1-95FF-EE9B90940BFA}" type="presParOf" srcId="{89F8CF70-B6F4-4D49-9894-95FAB80B7BD4}" destId="{AFEBEC94-E7EA-4B76-A021-1D5E3D3EB125}" srcOrd="6" destOrd="0" presId="urn:microsoft.com/office/officeart/2005/8/layout/orgChart1"/>
    <dgm:cxn modelId="{E22BF8D7-D14D-429D-9BD9-8E1647743414}" type="presParOf" srcId="{89F8CF70-B6F4-4D49-9894-95FAB80B7BD4}" destId="{596C8697-B8C7-4B48-8FBC-26E42026B771}" srcOrd="7" destOrd="0" presId="urn:microsoft.com/office/officeart/2005/8/layout/orgChart1"/>
    <dgm:cxn modelId="{8A0B5901-372B-4817-B297-024CAA4806A7}" type="presParOf" srcId="{596C8697-B8C7-4B48-8FBC-26E42026B771}" destId="{1C6FA530-DF21-4EBB-AEA3-AE3C5022E4D3}" srcOrd="0" destOrd="0" presId="urn:microsoft.com/office/officeart/2005/8/layout/orgChart1"/>
    <dgm:cxn modelId="{17DA65DA-D7EF-4179-80EE-D360126B82AC}" type="presParOf" srcId="{1C6FA530-DF21-4EBB-AEA3-AE3C5022E4D3}" destId="{6D997151-A51B-486F-980C-B06D3875918C}" srcOrd="0" destOrd="0" presId="urn:microsoft.com/office/officeart/2005/8/layout/orgChart1"/>
    <dgm:cxn modelId="{5A9F1FCA-9735-4B68-B0EC-2BCA1323CEEA}" type="presParOf" srcId="{1C6FA530-DF21-4EBB-AEA3-AE3C5022E4D3}" destId="{E182A4F4-27EE-4E6A-8D16-B3993638AFE1}" srcOrd="1" destOrd="0" presId="urn:microsoft.com/office/officeart/2005/8/layout/orgChart1"/>
    <dgm:cxn modelId="{7721E128-3AB8-4623-A72D-47E906D7D82C}" type="presParOf" srcId="{596C8697-B8C7-4B48-8FBC-26E42026B771}" destId="{A1725BCB-2B54-4ACE-89C6-38E40CCB6FF8}" srcOrd="1" destOrd="0" presId="urn:microsoft.com/office/officeart/2005/8/layout/orgChart1"/>
    <dgm:cxn modelId="{E78DB590-6F41-4ED1-9CD4-EA77C0151E24}" type="presParOf" srcId="{596C8697-B8C7-4B48-8FBC-26E42026B771}" destId="{5CDACD06-7B0A-47C8-8E1F-58DF0B66940A}" srcOrd="2" destOrd="0" presId="urn:microsoft.com/office/officeart/2005/8/layout/orgChart1"/>
    <dgm:cxn modelId="{6FF97E05-3217-4427-BC7E-08C880C20C72}" type="presParOf" srcId="{AD20C1DD-8719-4E60-8033-06C3A790BA9C}" destId="{F35DC030-36F2-412E-8BDB-7109A6B21F7B}" srcOrd="2" destOrd="0" presId="urn:microsoft.com/office/officeart/2005/8/layout/orgChart1"/>
    <dgm:cxn modelId="{F964822A-C331-40D1-9A5A-2B65A584F651}" type="presParOf" srcId="{8D1A414D-D43A-4162-B67B-88BA51E732C9}" destId="{E4491A6F-57E2-4E98-908E-608E92BF625F}" srcOrd="10" destOrd="0" presId="urn:microsoft.com/office/officeart/2005/8/layout/orgChart1"/>
    <dgm:cxn modelId="{FA058E7A-E9C1-4AD5-8230-D4341FB252C0}" type="presParOf" srcId="{8D1A414D-D43A-4162-B67B-88BA51E732C9}" destId="{027E116C-33F2-401E-96F4-D71F477AE1B7}" srcOrd="11" destOrd="0" presId="urn:microsoft.com/office/officeart/2005/8/layout/orgChart1"/>
    <dgm:cxn modelId="{9892E3A5-21D1-435E-BC12-6980DAB5BD34}" type="presParOf" srcId="{027E116C-33F2-401E-96F4-D71F477AE1B7}" destId="{59868CF4-D46C-4FB5-9420-CBC308FB5A64}" srcOrd="0" destOrd="0" presId="urn:microsoft.com/office/officeart/2005/8/layout/orgChart1"/>
    <dgm:cxn modelId="{C071823D-38F9-4C7A-853E-770F04078CC0}" type="presParOf" srcId="{59868CF4-D46C-4FB5-9420-CBC308FB5A64}" destId="{8F4192E3-CA0B-41C1-B9C3-B74B70501C66}" srcOrd="0" destOrd="0" presId="urn:microsoft.com/office/officeart/2005/8/layout/orgChart1"/>
    <dgm:cxn modelId="{96C0324C-0E3B-492F-9B4D-AE2C4BE37313}" type="presParOf" srcId="{59868CF4-D46C-4FB5-9420-CBC308FB5A64}" destId="{0EEA80F2-09B0-43EE-A575-1B21B900E21F}" srcOrd="1" destOrd="0" presId="urn:microsoft.com/office/officeart/2005/8/layout/orgChart1"/>
    <dgm:cxn modelId="{D50904FD-69F6-4975-A24B-C26D7FDF8CBC}" type="presParOf" srcId="{027E116C-33F2-401E-96F4-D71F477AE1B7}" destId="{BE408CFA-5AC5-4391-B46A-BA929955480E}" srcOrd="1" destOrd="0" presId="urn:microsoft.com/office/officeart/2005/8/layout/orgChart1"/>
    <dgm:cxn modelId="{CC4715A2-A9ED-46D2-A429-611EBF89A0F3}" type="presParOf" srcId="{BE408CFA-5AC5-4391-B46A-BA929955480E}" destId="{DB4EC528-D32B-4736-B293-4C65A85901BB}" srcOrd="0" destOrd="0" presId="urn:microsoft.com/office/officeart/2005/8/layout/orgChart1"/>
    <dgm:cxn modelId="{60A16CF6-98F5-461F-ABDC-B74078200C85}" type="presParOf" srcId="{BE408CFA-5AC5-4391-B46A-BA929955480E}" destId="{0837EF41-CDF7-4114-B50E-B92F817A1735}" srcOrd="1" destOrd="0" presId="urn:microsoft.com/office/officeart/2005/8/layout/orgChart1"/>
    <dgm:cxn modelId="{6CC5AD50-B56A-4CF6-98C0-030374DBF000}" type="presParOf" srcId="{0837EF41-CDF7-4114-B50E-B92F817A1735}" destId="{CF9FC227-CE9B-469F-AD3D-95BFAE5123D9}" srcOrd="0" destOrd="0" presId="urn:microsoft.com/office/officeart/2005/8/layout/orgChart1"/>
    <dgm:cxn modelId="{9BBAA139-164E-439B-8897-B0A5EBFF37DA}" type="presParOf" srcId="{CF9FC227-CE9B-469F-AD3D-95BFAE5123D9}" destId="{6C227C07-2A92-4DB9-97E8-1D82B7DFDAE0}" srcOrd="0" destOrd="0" presId="urn:microsoft.com/office/officeart/2005/8/layout/orgChart1"/>
    <dgm:cxn modelId="{0D0DA3B6-C4DD-4ABC-B9E5-0356143F11D5}" type="presParOf" srcId="{CF9FC227-CE9B-469F-AD3D-95BFAE5123D9}" destId="{91A65946-EA83-42F2-AA0F-518248FD998B}" srcOrd="1" destOrd="0" presId="urn:microsoft.com/office/officeart/2005/8/layout/orgChart1"/>
    <dgm:cxn modelId="{B5C915A7-E22B-49C7-A3F9-FF68C005EBE3}" type="presParOf" srcId="{0837EF41-CDF7-4114-B50E-B92F817A1735}" destId="{04B95298-71D7-4C91-B3C3-F03CF0237C1A}" srcOrd="1" destOrd="0" presId="urn:microsoft.com/office/officeart/2005/8/layout/orgChart1"/>
    <dgm:cxn modelId="{9DC196C7-B866-4714-BB1C-32750D13CA0D}" type="presParOf" srcId="{0837EF41-CDF7-4114-B50E-B92F817A1735}" destId="{C7F89338-F2D6-4CF7-B078-9E9C4BCA828F}" srcOrd="2" destOrd="0" presId="urn:microsoft.com/office/officeart/2005/8/layout/orgChart1"/>
    <dgm:cxn modelId="{CCDA9D59-5BE6-41E8-A37D-7B0B000BE7BF}" type="presParOf" srcId="{BE408CFA-5AC5-4391-B46A-BA929955480E}" destId="{E19DF750-5B73-46C6-AE1F-B0FAC7A60E92}" srcOrd="2" destOrd="0" presId="urn:microsoft.com/office/officeart/2005/8/layout/orgChart1"/>
    <dgm:cxn modelId="{B2936959-E149-42D2-9CD0-5350F508AEBF}" type="presParOf" srcId="{BE408CFA-5AC5-4391-B46A-BA929955480E}" destId="{76E00B7F-8FC8-474E-9332-1E626E679250}" srcOrd="3" destOrd="0" presId="urn:microsoft.com/office/officeart/2005/8/layout/orgChart1"/>
    <dgm:cxn modelId="{9F662563-793E-455B-B2CE-D201E63346AB}" type="presParOf" srcId="{76E00B7F-8FC8-474E-9332-1E626E679250}" destId="{0EF4BD6C-9A80-4A61-9E8C-28AF432333ED}" srcOrd="0" destOrd="0" presId="urn:microsoft.com/office/officeart/2005/8/layout/orgChart1"/>
    <dgm:cxn modelId="{B7F247A7-7CB2-4504-9B81-4E5B4A546EE4}" type="presParOf" srcId="{0EF4BD6C-9A80-4A61-9E8C-28AF432333ED}" destId="{A6815C8D-47E5-4278-A058-9F14EBA8E22F}" srcOrd="0" destOrd="0" presId="urn:microsoft.com/office/officeart/2005/8/layout/orgChart1"/>
    <dgm:cxn modelId="{39BE9528-77CF-43D8-BF20-4DCFF6AEECE4}" type="presParOf" srcId="{0EF4BD6C-9A80-4A61-9E8C-28AF432333ED}" destId="{075CB9AC-2C97-4409-9A23-FCF6347E372F}" srcOrd="1" destOrd="0" presId="urn:microsoft.com/office/officeart/2005/8/layout/orgChart1"/>
    <dgm:cxn modelId="{8C5517CB-0ABB-4B78-99A1-ECC9B5C1CC14}" type="presParOf" srcId="{76E00B7F-8FC8-474E-9332-1E626E679250}" destId="{DB82F83B-72E0-4907-BFC9-5B0C24DAD8B3}" srcOrd="1" destOrd="0" presId="urn:microsoft.com/office/officeart/2005/8/layout/orgChart1"/>
    <dgm:cxn modelId="{DCBBD672-F810-4C19-8344-EEC024A5038E}" type="presParOf" srcId="{76E00B7F-8FC8-474E-9332-1E626E679250}" destId="{64254038-7E9F-4B76-9367-FBA34ED26D61}" srcOrd="2" destOrd="0" presId="urn:microsoft.com/office/officeart/2005/8/layout/orgChart1"/>
    <dgm:cxn modelId="{C3B9630C-878A-4C80-82FC-0A2ECCEA5509}" type="presParOf" srcId="{BE408CFA-5AC5-4391-B46A-BA929955480E}" destId="{A185EE14-50CB-4977-8D2F-5E8A8A9B3845}" srcOrd="4" destOrd="0" presId="urn:microsoft.com/office/officeart/2005/8/layout/orgChart1"/>
    <dgm:cxn modelId="{D0A59258-8701-4426-93AE-ABB24FC49CEE}" type="presParOf" srcId="{BE408CFA-5AC5-4391-B46A-BA929955480E}" destId="{AB789EAC-BA00-4E90-9A32-ADAF3A95D1C5}" srcOrd="5" destOrd="0" presId="urn:microsoft.com/office/officeart/2005/8/layout/orgChart1"/>
    <dgm:cxn modelId="{898103C0-36F1-450E-80CB-C064A1E3220A}" type="presParOf" srcId="{AB789EAC-BA00-4E90-9A32-ADAF3A95D1C5}" destId="{975DF163-5D2E-46F6-84AE-EDD80BDA7F98}" srcOrd="0" destOrd="0" presId="urn:microsoft.com/office/officeart/2005/8/layout/orgChart1"/>
    <dgm:cxn modelId="{361A6B2B-DD49-44B7-898C-69C8CA2EC760}" type="presParOf" srcId="{975DF163-5D2E-46F6-84AE-EDD80BDA7F98}" destId="{117F4419-7DDE-4EC0-A2E0-C54952C899D8}" srcOrd="0" destOrd="0" presId="urn:microsoft.com/office/officeart/2005/8/layout/orgChart1"/>
    <dgm:cxn modelId="{9F3BDAFF-6AC6-4F9B-88A2-3F2457F02630}" type="presParOf" srcId="{975DF163-5D2E-46F6-84AE-EDD80BDA7F98}" destId="{D1ADC716-1019-4823-843E-00AD10F05B95}" srcOrd="1" destOrd="0" presId="urn:microsoft.com/office/officeart/2005/8/layout/orgChart1"/>
    <dgm:cxn modelId="{9909A14B-A4A0-4CC4-A5C5-25FB702DD699}" type="presParOf" srcId="{AB789EAC-BA00-4E90-9A32-ADAF3A95D1C5}" destId="{75379670-A6C1-44AD-9266-B8E2B127D8CA}" srcOrd="1" destOrd="0" presId="urn:microsoft.com/office/officeart/2005/8/layout/orgChart1"/>
    <dgm:cxn modelId="{6984DD16-8BCF-4E05-B905-EDAE2B71C312}" type="presParOf" srcId="{AB789EAC-BA00-4E90-9A32-ADAF3A95D1C5}" destId="{6F62A563-5621-4189-9225-6900AD799968}" srcOrd="2" destOrd="0" presId="urn:microsoft.com/office/officeart/2005/8/layout/orgChart1"/>
    <dgm:cxn modelId="{7A743E5E-AB31-4544-8FB4-B19B097C01A1}" type="presParOf" srcId="{027E116C-33F2-401E-96F4-D71F477AE1B7}" destId="{3E38516A-D267-49D0-98FC-7077B3F850DA}" srcOrd="2" destOrd="0" presId="urn:microsoft.com/office/officeart/2005/8/layout/orgChart1"/>
    <dgm:cxn modelId="{02313422-DFBE-4D3E-82C1-F25EFCADC379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FBB6B0-E2AB-4E05-90B6-D6A42D4CA711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BBDC82D8-9CFB-4498-98F3-8516BF5ADFD3}">
      <dgm:prSet phldrT="[Texto]" custT="1"/>
      <dgm:spPr/>
      <dgm:t>
        <a:bodyPr/>
        <a:lstStyle/>
        <a:p>
          <a:r>
            <a:rPr lang="es-VE" sz="1000" dirty="0" smtClean="0">
              <a:solidFill>
                <a:schemeClr val="tx1"/>
              </a:solidFill>
            </a:rPr>
            <a:t>AREAS TEMÁTICAS Y LÍNEAS POTENCIALES</a:t>
          </a:r>
          <a:endParaRPr lang="es-ES" sz="1000" dirty="0">
            <a:solidFill>
              <a:schemeClr val="tx1"/>
            </a:solidFill>
          </a:endParaRPr>
        </a:p>
      </dgm:t>
    </dgm:pt>
    <dgm:pt modelId="{70ECCC9E-557F-406F-ABE1-58AB588263C3}" type="par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0F664C2-5D31-4C61-9681-DDA022623212}" type="sibTrans" cxnId="{76E5563A-BFD5-47F8-99B5-869AFFAEADA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C262133-7EA4-486E-8DF6-14F672DF124B}">
      <dgm:prSet phldrT="[Texto]"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PROYECTOS MECÁNICOS</a:t>
          </a:r>
          <a:endParaRPr lang="es-ES" sz="900" dirty="0">
            <a:solidFill>
              <a:schemeClr val="tx1"/>
            </a:solidFill>
          </a:endParaRPr>
        </a:p>
      </dgm:t>
    </dgm:pt>
    <dgm:pt modelId="{78E0E884-44BC-47FB-BF56-FB6AC7A38B0A}" type="par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B131C4A-64FC-4969-8C5D-F42F319DDCC3}" type="sibTrans" cxnId="{EBD9DCDA-0F36-4361-8B8F-D46E677AF8EC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F3A0A8B-9E50-456A-9BF6-F0722D8ACCE0}">
      <dgm:prSet phldrT="[Texto]"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ADMON. DE MTTO. MECÁNICO</a:t>
          </a:r>
          <a:endParaRPr lang="es-ES" sz="900" dirty="0">
            <a:solidFill>
              <a:schemeClr val="tx1"/>
            </a:solidFill>
          </a:endParaRPr>
        </a:p>
      </dgm:t>
    </dgm:pt>
    <dgm:pt modelId="{FFF215A7-CBBA-4C9E-82C6-996C53AB50ED}" type="par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28FB8D5-31AC-402D-A2E3-5D71F2E23F52}" type="sibTrans" cxnId="{995F3307-A5E7-44A5-8FCF-E339868DE31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07F691-7851-4102-BD00-F55630195997}">
      <dgm:prSet phldrT="[Texto]"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MATERIALES</a:t>
          </a:r>
          <a:endParaRPr lang="es-ES" sz="900" dirty="0">
            <a:solidFill>
              <a:schemeClr val="tx1"/>
            </a:solidFill>
          </a:endParaRPr>
        </a:p>
      </dgm:t>
    </dgm:pt>
    <dgm:pt modelId="{C53A54D6-176D-4B3C-A74C-06A6352FC659}" type="par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80240D0-AFDA-425F-8D38-69E9057E4DFF}" type="sibTrans" cxnId="{D63DE942-EA90-4565-AAD6-E5FAD5645FE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9724A01-07E4-456B-9643-F3C165073CF1}">
      <dgm:prSet custT="1"/>
      <dgm:spPr/>
      <dgm:t>
        <a:bodyPr/>
        <a:lstStyle/>
        <a:p>
          <a:r>
            <a:rPr lang="es-VE" sz="900" dirty="0" smtClean="0">
              <a:solidFill>
                <a:schemeClr val="tx1"/>
              </a:solidFill>
            </a:rPr>
            <a:t>PRODUCCIÓN</a:t>
          </a:r>
          <a:endParaRPr lang="es-ES" sz="900" dirty="0">
            <a:solidFill>
              <a:schemeClr val="tx1"/>
            </a:solidFill>
          </a:endParaRPr>
        </a:p>
      </dgm:t>
    </dgm:pt>
    <dgm:pt modelId="{A5F352CD-4DFD-4FB4-9BD6-5593A78C48EE}" type="par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32C420CD-D323-4A62-9E01-FCF3F66C8B95}" type="sibTrans" cxnId="{8BE0FE90-194B-494F-95D3-1A1B210C440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FA46DD5-16B6-414E-A02E-DF9286CD0435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DISEÑOS DE DISPOSITIVOS, BANCOS DE PRUEBA,  EQUIPOS, LÍNEAS DE PRODUCCIÓN.</a:t>
          </a:r>
          <a:endParaRPr lang="es-ES" sz="800" baseline="0" dirty="0">
            <a:solidFill>
              <a:schemeClr val="tx1"/>
            </a:solidFill>
          </a:endParaRPr>
        </a:p>
      </dgm:t>
    </dgm:pt>
    <dgm:pt modelId="{D9CFB7BD-65D0-44DA-A669-5162B3F6DA6F}" type="par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CE4CFC3F-70F1-4F51-A865-2D903C51ED31}" type="sibTrans" cxnId="{742EB97B-CDAB-49C9-B7EA-B4DFAF5454B9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9EBB4B6-3901-463B-B987-3BECF54962B0}">
      <dgm:prSet custT="1"/>
      <dgm:spPr/>
      <dgm:t>
        <a:bodyPr/>
        <a:lstStyle/>
        <a:p>
          <a:r>
            <a:rPr lang="es-VE" sz="800" baseline="0" smtClean="0">
              <a:solidFill>
                <a:schemeClr val="tx1"/>
              </a:solidFill>
            </a:rPr>
            <a:t>SISTEMAS DE LUBRICACIÓN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3C338167-7732-4B02-8F6B-C569E210560B}" type="par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E1AA2A-9DDE-45BA-91E2-C0EE286588E7}" type="sibTrans" cxnId="{B0A4ED37-E102-4234-9CC8-26511546D8B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7217040-3296-4E5F-9D66-98B006D2726F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CONTROLES AUTOMÁTICOS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CA9DD852-1B92-4013-8796-699E4EFC24B2}" type="par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66ABF7A3-C05A-4977-9DC5-2A153965CF8C}" type="sibTrans" cxnId="{0CE25106-E9A9-4B87-B323-9B7A380D63E0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D6AB61A-3A65-4008-A9D9-180A98347C3C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POLÍTICAS DE MANTENIMIENTO</a:t>
          </a:r>
          <a:endParaRPr lang="es-ES" sz="800" baseline="0" dirty="0">
            <a:solidFill>
              <a:schemeClr val="tx1"/>
            </a:solidFill>
          </a:endParaRPr>
        </a:p>
      </dgm:t>
    </dgm:pt>
    <dgm:pt modelId="{8CB98EB7-DAC1-4E26-8010-96C9A3DF9468}" type="par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E94B05-8BB7-4920-994B-4D34024791A3}" type="sibTrans" cxnId="{AA7AF365-F037-4365-82A4-25A15A509A9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75AC53AD-6916-4756-8D20-AB64114C45B5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PLANIFICACIÓN Y CONTROL</a:t>
          </a:r>
          <a:endParaRPr lang="es-ES" sz="800" baseline="0" dirty="0">
            <a:solidFill>
              <a:schemeClr val="tx1"/>
            </a:solidFill>
          </a:endParaRPr>
        </a:p>
      </dgm:t>
    </dgm:pt>
    <dgm:pt modelId="{0AA3C783-7A29-411C-AC6B-F4C8B15BE174}" type="par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EBD2C765-C462-47C7-830C-F0D84A312E5D}" type="sibTrans" cxnId="{44EA2A90-A47D-46BA-B28D-6E9A2453596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27EAF497-FC35-42FE-A8CE-2EFF60CCC7C4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IMPLANTACIÓN SIST. DE MTTO.</a:t>
          </a:r>
          <a:endParaRPr lang="es-ES" sz="800" baseline="0" dirty="0">
            <a:solidFill>
              <a:schemeClr val="tx1"/>
            </a:solidFill>
          </a:endParaRPr>
        </a:p>
      </dgm:t>
    </dgm:pt>
    <dgm:pt modelId="{5A2CD79C-4B5D-4A05-9ACD-F7F7C5FD3321}" type="par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0BDE23-6895-4D99-B03C-B683764BAC76}" type="sibTrans" cxnId="{EAE61D91-4C51-4277-959B-D340DFF8FA9E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860B377B-DDC6-46BA-A680-0AB88E930629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ESTUDIO Y COMPOSICIÓN  DE MATERIALES</a:t>
          </a:r>
          <a:endParaRPr lang="es-ES" sz="800" baseline="0" dirty="0">
            <a:solidFill>
              <a:schemeClr val="tx1"/>
            </a:solidFill>
          </a:endParaRPr>
        </a:p>
      </dgm:t>
    </dgm:pt>
    <dgm:pt modelId="{A20EDA59-3534-45BF-9F71-73F1A7145A32}" type="par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3DC302B-B17A-4C0A-8516-508CFE5C58F4}" type="sibTrans" cxnId="{56AF66B6-66BE-4E8D-84CD-B897FC8BEC48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98E6CFDC-7FB9-4F8B-91EB-481A9628DE91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ENSAYOS MECÁNICOS DE MATERIALES DESTRUCTIVOS Y NO DESTRUCTIVOS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13E5BBF8-8D71-4E0C-BB32-FACB6CD4671D}" type="par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E09FBD0-0E1F-4F85-8164-0D4B9D097EE3}" type="sibTrans" cxnId="{8617CDD7-17F3-426C-A017-BBBF69D191B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02BE79F4-19B2-4379-AFEC-BABE4FFA0CA9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PROCESOS DE MANUFACTURA</a:t>
          </a:r>
          <a:endParaRPr lang="es-ES" sz="800" baseline="0" dirty="0">
            <a:solidFill>
              <a:schemeClr val="tx1"/>
            </a:solidFill>
          </a:endParaRPr>
        </a:p>
      </dgm:t>
    </dgm:pt>
    <dgm:pt modelId="{197569C8-D3DD-4B4D-9711-C4E3482D4805}" type="par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412F29EE-4646-428A-BDFA-6E237C248E8D}" type="sibTrans" cxnId="{6FD16AB1-3F90-4C62-9B44-5187EF84FC7A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495618B-31F6-4923-97DD-C1EE7E159753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SISTEMAS DE CONSULTA AUTOMATIZACIÓN DE PROCESOS DE MANUFACTURA</a:t>
          </a:r>
          <a:endParaRPr lang="es-ES" sz="800" baseline="0" dirty="0">
            <a:solidFill>
              <a:schemeClr val="tx1"/>
            </a:solidFill>
          </a:endParaRPr>
        </a:p>
      </dgm:t>
    </dgm:pt>
    <dgm:pt modelId="{4B08358E-362D-421C-BAB9-F01609B2C6B0}" type="par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FD690D81-7910-4FEB-A0FE-32312B1D3D27}" type="sibTrans" cxnId="{9942EF15-3F64-4ED5-96F8-69C7BBF5A57D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AC7221A4-F1E7-483E-9F21-64102C8AF0FB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SUPERVISIÓN Y CONTROL</a:t>
          </a:r>
          <a:endParaRPr lang="es-ES" sz="800" baseline="0" dirty="0">
            <a:solidFill>
              <a:schemeClr val="tx1"/>
            </a:solidFill>
          </a:endParaRPr>
        </a:p>
      </dgm:t>
    </dgm:pt>
    <dgm:pt modelId="{99F0F40A-761E-47BB-AE2F-FDD1A0D7336A}" type="par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D8A31C36-45BF-4F77-B506-1AE070C9F286}" type="sibTrans" cxnId="{B0AE1823-719E-4055-9C1B-606AA35B14C3}">
      <dgm:prSet/>
      <dgm:spPr/>
      <dgm:t>
        <a:bodyPr/>
        <a:lstStyle/>
        <a:p>
          <a:endParaRPr lang="es-ES" sz="800">
            <a:solidFill>
              <a:schemeClr val="tx1"/>
            </a:solidFill>
          </a:endParaRPr>
        </a:p>
      </dgm:t>
    </dgm:pt>
    <dgm:pt modelId="{1C8871C4-1A56-49E6-9341-3A5993A270C0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INSTRUMENTACIÓN Y CONTROL</a:t>
          </a:r>
          <a:endParaRPr lang="es-ES" sz="800" baseline="0" dirty="0">
            <a:solidFill>
              <a:schemeClr val="tx1"/>
            </a:solidFill>
          </a:endParaRPr>
        </a:p>
      </dgm:t>
    </dgm:pt>
    <dgm:pt modelId="{86D44305-01CE-48DB-8ED1-0369923D9EFF}" type="par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5E7DC40-0E7D-47D7-BD1D-5F2012E3C65B}" type="sibTrans" cxnId="{55A3C64C-474F-4F9D-BB52-C9918A7F2A2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35C2DD6-BAF0-4716-9F26-D93115EC3A25}">
      <dgm:prSet custT="1"/>
      <dgm:spPr/>
      <dgm:t>
        <a:bodyPr/>
        <a:lstStyle/>
        <a:p>
          <a:r>
            <a:rPr lang="es-VE" sz="900" baseline="0" dirty="0" err="1" smtClean="0">
              <a:solidFill>
                <a:schemeClr val="tx1"/>
              </a:solidFill>
            </a:rPr>
            <a:t>Sistm</a:t>
          </a:r>
          <a:r>
            <a:rPr lang="es-VE" sz="900" baseline="0" dirty="0" smtClean="0">
              <a:solidFill>
                <a:schemeClr val="tx1"/>
              </a:solidFill>
            </a:rPr>
            <a:t>. de Generación de Potencia, Hidroneumático  y Enfriamiento</a:t>
          </a:r>
          <a:endParaRPr lang="es-ES" sz="900" baseline="0" dirty="0">
            <a:solidFill>
              <a:schemeClr val="tx1"/>
            </a:solidFill>
          </a:endParaRPr>
        </a:p>
      </dgm:t>
    </dgm:pt>
    <dgm:pt modelId="{C949EFFF-78B5-4AC4-BCB7-C3958B0C8CDE}" type="par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2ED640E-C9C8-4F53-8C42-C94D5183332D}" type="sibTrans" cxnId="{D4708507-2299-49BA-994D-261A56A15F6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26ABA43-08BB-41A9-A56A-5AB17C3EB15F}">
      <dgm:prSet custT="1"/>
      <dgm:spPr/>
      <dgm:t>
        <a:bodyPr/>
        <a:lstStyle/>
        <a:p>
          <a:r>
            <a:rPr lang="es-VE" sz="900" b="0" baseline="0" dirty="0" smtClean="0">
              <a:solidFill>
                <a:schemeClr val="tx1"/>
              </a:solidFill>
            </a:rPr>
            <a:t>INSPECCIÓN Y SUPERVISIÓN</a:t>
          </a:r>
          <a:endParaRPr lang="es-ES" sz="900" b="0" baseline="0" dirty="0">
            <a:solidFill>
              <a:schemeClr val="tx1"/>
            </a:solidFill>
          </a:endParaRPr>
        </a:p>
      </dgm:t>
    </dgm:pt>
    <dgm:pt modelId="{949EECF5-6885-4481-BE6F-3E58B4E33F3F}" type="par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7914873-A71A-46AF-8792-0F2C6B3AFC2F}" type="sibTrans" cxnId="{C061E2FC-5E96-4D8C-A247-36A92ECDED1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B4BC114-ADD3-4701-93EE-C245CE1825F7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PROGRAMAS DE   MTTO.</a:t>
          </a:r>
          <a:endParaRPr lang="es-ES" sz="800" baseline="0" dirty="0">
            <a:solidFill>
              <a:schemeClr val="tx1"/>
            </a:solidFill>
          </a:endParaRPr>
        </a:p>
      </dgm:t>
    </dgm:pt>
    <dgm:pt modelId="{9909A7F6-95DD-4801-9FBC-504F787A0252}" type="par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BB835B4-1D95-48CF-87FF-B45B5199ACBB}" type="sibTrans" cxnId="{3049AF5A-AA69-4399-A07B-52989FD5EEE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ADB34C5-DD49-4E3B-AB26-6FA1E661E8AA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PROGRAMAS DE SEGURIDAD INDUSTRIAL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5F2D1216-F933-49E2-AE8B-BACD291951AE}" type="par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437704A-E3D6-46A5-9E95-972270DB0D60}" type="sibTrans" cxnId="{A170799F-4CBE-47BA-AFB1-8757008F4D9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E029307-820C-4071-A4E3-46691980B1C9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CLASIFICACIÓN Y ANÁLISIS DE FALLAS</a:t>
          </a:r>
          <a:endParaRPr lang="es-ES" sz="800" baseline="0" dirty="0">
            <a:solidFill>
              <a:schemeClr val="tx1"/>
            </a:solidFill>
          </a:endParaRPr>
        </a:p>
      </dgm:t>
    </dgm:pt>
    <dgm:pt modelId="{69775C6F-4F4C-4D8D-A3C2-BFB6CB456017}" type="par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5C868CF-F311-4E8F-9167-F3EE5C66AEE6}" type="sibTrans" cxnId="{E7029CC0-0403-48E8-B90F-5B3F47FA9B1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CBE0712-9F84-4A60-83FF-0A5FF8FDEAB2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CONSTRUCCIÓN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518CA851-EE6C-47AE-92F6-E09C6732104C}" type="parTrans" cxnId="{2A94B511-9385-4D57-95DC-4588FC75F679}">
      <dgm:prSet/>
      <dgm:spPr/>
      <dgm:t>
        <a:bodyPr/>
        <a:lstStyle/>
        <a:p>
          <a:endParaRPr lang="es-VE"/>
        </a:p>
      </dgm:t>
    </dgm:pt>
    <dgm:pt modelId="{0F358456-F520-46DB-8B3B-86EDED0FBC5D}" type="sibTrans" cxnId="{2A94B511-9385-4D57-95DC-4588FC75F679}">
      <dgm:prSet/>
      <dgm:spPr/>
      <dgm:t>
        <a:bodyPr/>
        <a:lstStyle/>
        <a:p>
          <a:endParaRPr lang="es-VE"/>
        </a:p>
      </dgm:t>
    </dgm:pt>
    <dgm:pt modelId="{DD194BA8-FFE7-4AEC-B6B1-E6318C0443C5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MTTO. PRODUCTIVO TOTAL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CF6A0FCD-A719-4B58-B634-B19822FEE207}" type="parTrans" cxnId="{D4410CCE-E20D-4466-A97A-F7BE7FC04BA8}">
      <dgm:prSet/>
      <dgm:spPr/>
      <dgm:t>
        <a:bodyPr/>
        <a:lstStyle/>
        <a:p>
          <a:endParaRPr lang="es-VE"/>
        </a:p>
      </dgm:t>
    </dgm:pt>
    <dgm:pt modelId="{6912B125-3B39-44CA-B1DC-38CF5EC34272}" type="sibTrans" cxnId="{D4410CCE-E20D-4466-A97A-F7BE7FC04BA8}">
      <dgm:prSet/>
      <dgm:spPr/>
      <dgm:t>
        <a:bodyPr/>
        <a:lstStyle/>
        <a:p>
          <a:endParaRPr lang="es-VE"/>
        </a:p>
      </dgm:t>
    </dgm:pt>
    <dgm:pt modelId="{69670E40-3E89-471E-BE38-EB34E95BEB3F}">
      <dgm:prSet custT="1"/>
      <dgm:spPr/>
      <dgm:t>
        <a:bodyPr/>
        <a:lstStyle/>
        <a:p>
          <a:r>
            <a:rPr lang="es-ES" sz="800" baseline="0" smtClean="0">
              <a:solidFill>
                <a:schemeClr val="tx1"/>
              </a:solidFill>
            </a:rPr>
            <a:t>ManENIMIENTO</a:t>
          </a:r>
          <a:r>
            <a:rPr lang="es-ES" sz="800" baseline="0" dirty="0" smtClean="0">
              <a:solidFill>
                <a:schemeClr val="tx1"/>
              </a:solidFill>
            </a:rPr>
            <a:t> INDUSTRIAL</a:t>
          </a:r>
          <a:endParaRPr lang="es-ES" sz="800" baseline="0" dirty="0">
            <a:solidFill>
              <a:schemeClr val="tx1"/>
            </a:solidFill>
          </a:endParaRPr>
        </a:p>
      </dgm:t>
    </dgm:pt>
    <dgm:pt modelId="{A1D10735-845F-4DC4-B68B-F3907E7989B1}" type="parTrans" cxnId="{7C224120-E08C-4EC1-9F46-D092D9BECDC8}">
      <dgm:prSet/>
      <dgm:spPr/>
      <dgm:t>
        <a:bodyPr/>
        <a:lstStyle/>
        <a:p>
          <a:endParaRPr lang="es-VE"/>
        </a:p>
      </dgm:t>
    </dgm:pt>
    <dgm:pt modelId="{B9A9CB7E-2F16-4E0B-B89A-567EC09623A1}" type="sibTrans" cxnId="{7C224120-E08C-4EC1-9F46-D092D9BECDC8}">
      <dgm:prSet/>
      <dgm:spPr/>
      <dgm:t>
        <a:bodyPr/>
        <a:lstStyle/>
        <a:p>
          <a:endParaRPr lang="es-VE"/>
        </a:p>
      </dgm:t>
    </dgm:pt>
    <dgm:pt modelId="{1301506B-B3E4-49E1-83BC-69A364476E32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SISTEMAS DE MTTO. INTEGRAL </a:t>
          </a:r>
          <a:endParaRPr lang="es-ES" sz="800" baseline="0" dirty="0">
            <a:solidFill>
              <a:schemeClr val="tx1"/>
            </a:solidFill>
          </a:endParaRPr>
        </a:p>
      </dgm:t>
    </dgm:pt>
    <dgm:pt modelId="{F0D3CFAF-9D14-4234-8D28-10279FF04BDF}" type="parTrans" cxnId="{DAAC7CCD-C28B-4AF9-B543-383625081F6F}">
      <dgm:prSet/>
      <dgm:spPr/>
      <dgm:t>
        <a:bodyPr/>
        <a:lstStyle/>
        <a:p>
          <a:endParaRPr lang="es-VE"/>
        </a:p>
      </dgm:t>
    </dgm:pt>
    <dgm:pt modelId="{DB109E19-60C7-4280-BAF5-96916C1A5D22}" type="sibTrans" cxnId="{DAAC7CCD-C28B-4AF9-B543-383625081F6F}">
      <dgm:prSet/>
      <dgm:spPr/>
      <dgm:t>
        <a:bodyPr/>
        <a:lstStyle/>
        <a:p>
          <a:endParaRPr lang="es-VE"/>
        </a:p>
      </dgm:t>
    </dgm:pt>
    <dgm:pt modelId="{E5569C6B-756B-4638-831E-BE3E87E190CA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SOLDADURA</a:t>
          </a:r>
          <a:endParaRPr lang="es-ES" sz="800" baseline="0" dirty="0">
            <a:solidFill>
              <a:schemeClr val="tx1"/>
            </a:solidFill>
          </a:endParaRPr>
        </a:p>
      </dgm:t>
    </dgm:pt>
    <dgm:pt modelId="{5401859A-880F-48D2-9116-DA51A75A2D4D}" type="parTrans" cxnId="{B61FAA5D-690C-49CD-88E0-55C4B40E366E}">
      <dgm:prSet/>
      <dgm:spPr/>
      <dgm:t>
        <a:bodyPr/>
        <a:lstStyle/>
        <a:p>
          <a:endParaRPr lang="es-VE"/>
        </a:p>
      </dgm:t>
    </dgm:pt>
    <dgm:pt modelId="{459AD6F3-E358-4EAA-BAE4-04F638CB1861}" type="sibTrans" cxnId="{B61FAA5D-690C-49CD-88E0-55C4B40E366E}">
      <dgm:prSet/>
      <dgm:spPr/>
      <dgm:t>
        <a:bodyPr/>
        <a:lstStyle/>
        <a:p>
          <a:endParaRPr lang="es-VE"/>
        </a:p>
      </dgm:t>
    </dgm:pt>
    <dgm:pt modelId="{E2D6E132-32C0-4C0C-BDA8-1B1E24CB479E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CORROSIÓN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19D97986-B413-4564-90D8-923A468BFC87}" type="parTrans" cxnId="{32D20553-0590-4568-996C-3B9351813500}">
      <dgm:prSet/>
      <dgm:spPr/>
      <dgm:t>
        <a:bodyPr/>
        <a:lstStyle/>
        <a:p>
          <a:endParaRPr lang="es-VE"/>
        </a:p>
      </dgm:t>
    </dgm:pt>
    <dgm:pt modelId="{DECE161A-D3A2-4CC9-9BA5-EAD39C5CE1B9}" type="sibTrans" cxnId="{32D20553-0590-4568-996C-3B9351813500}">
      <dgm:prSet/>
      <dgm:spPr/>
      <dgm:t>
        <a:bodyPr/>
        <a:lstStyle/>
        <a:p>
          <a:endParaRPr lang="es-VE"/>
        </a:p>
      </dgm:t>
    </dgm:pt>
    <dgm:pt modelId="{11506480-51C2-458C-B3B8-56762B46B4A6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LUBRICACIÓN</a:t>
          </a:r>
          <a:endParaRPr lang="es-ES" sz="800" baseline="0" dirty="0">
            <a:solidFill>
              <a:schemeClr val="tx1"/>
            </a:solidFill>
          </a:endParaRPr>
        </a:p>
      </dgm:t>
    </dgm:pt>
    <dgm:pt modelId="{FBAC7454-A555-41DD-8FB3-CEA27BD5E2AD}" type="parTrans" cxnId="{7182E281-9814-48BA-95CF-7A004D9E24C5}">
      <dgm:prSet/>
      <dgm:spPr/>
      <dgm:t>
        <a:bodyPr/>
        <a:lstStyle/>
        <a:p>
          <a:endParaRPr lang="es-VE"/>
        </a:p>
      </dgm:t>
    </dgm:pt>
    <dgm:pt modelId="{669DE6A0-CFC9-4437-8071-F46203B228EA}" type="sibTrans" cxnId="{7182E281-9814-48BA-95CF-7A004D9E24C5}">
      <dgm:prSet/>
      <dgm:spPr/>
      <dgm:t>
        <a:bodyPr/>
        <a:lstStyle/>
        <a:p>
          <a:endParaRPr lang="es-VE"/>
        </a:p>
      </dgm:t>
    </dgm:pt>
    <dgm:pt modelId="{E03E2637-B09C-4232-8478-7038BDAF0E13}">
      <dgm:prSet custT="1"/>
      <dgm:spPr/>
      <dgm:t>
        <a:bodyPr/>
        <a:lstStyle/>
        <a:p>
          <a:r>
            <a:rPr lang="es-VE" sz="800" baseline="0" dirty="0" smtClean="0">
              <a:solidFill>
                <a:schemeClr val="tx1"/>
              </a:solidFill>
            </a:rPr>
            <a:t>MONTAJE Y PUESTA   EN MARCHA DE EQUIPOS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9B9C1199-0073-4D02-B462-7B7C07D34817}" type="parTrans" cxnId="{E6F9762A-41CF-4A9A-9E9A-73282D971566}">
      <dgm:prSet/>
      <dgm:spPr/>
      <dgm:t>
        <a:bodyPr/>
        <a:lstStyle/>
        <a:p>
          <a:endParaRPr lang="es-VE"/>
        </a:p>
      </dgm:t>
    </dgm:pt>
    <dgm:pt modelId="{1274E066-8255-4EDA-8DA7-81B7BF45049B}" type="sibTrans" cxnId="{E6F9762A-41CF-4A9A-9E9A-73282D971566}">
      <dgm:prSet/>
      <dgm:spPr/>
      <dgm:t>
        <a:bodyPr/>
        <a:lstStyle/>
        <a:p>
          <a:endParaRPr lang="es-VE"/>
        </a:p>
      </dgm:t>
    </dgm:pt>
    <dgm:pt modelId="{A0755B29-20FD-4176-AD0D-D9B80E542C7C}">
      <dgm:prSet custT="1"/>
      <dgm:spPr/>
      <dgm:t>
        <a:bodyPr/>
        <a:lstStyle/>
        <a:p>
          <a:r>
            <a:rPr lang="es-ES" sz="800" baseline="0" dirty="0" smtClean="0">
              <a:solidFill>
                <a:schemeClr val="tx1"/>
              </a:solidFill>
            </a:rPr>
            <a:t>APLICACIÓN DE NORMAS Y PROCEDIENTOS</a:t>
          </a:r>
          <a:endParaRPr lang="es-ES" sz="800" baseline="0" dirty="0">
            <a:solidFill>
              <a:schemeClr val="tx1"/>
            </a:solidFill>
          </a:endParaRPr>
        </a:p>
      </dgm:t>
    </dgm:pt>
    <dgm:pt modelId="{7BA7CE82-44E3-49EF-834F-918E44F2E500}" type="parTrans" cxnId="{72DCBC3F-5DD2-4CA8-AC44-F31974155A70}">
      <dgm:prSet/>
      <dgm:spPr/>
      <dgm:t>
        <a:bodyPr/>
        <a:lstStyle/>
        <a:p>
          <a:endParaRPr lang="es-VE"/>
        </a:p>
      </dgm:t>
    </dgm:pt>
    <dgm:pt modelId="{82883B7C-A5DF-4BDF-8A8C-14D0703DF455}" type="sibTrans" cxnId="{72DCBC3F-5DD2-4CA8-AC44-F31974155A70}">
      <dgm:prSet/>
      <dgm:spPr/>
      <dgm:t>
        <a:bodyPr/>
        <a:lstStyle/>
        <a:p>
          <a:endParaRPr lang="es-VE"/>
        </a:p>
      </dgm:t>
    </dgm:pt>
    <dgm:pt modelId="{C4B08A1D-B13B-42C7-9AA0-9718FE4AA5F0}" type="pres">
      <dgm:prSet presAssocID="{FDFBB6B0-E2AB-4E05-90B6-D6A42D4CA7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232BA95-E921-447D-83C0-72D3823E498F}" type="pres">
      <dgm:prSet presAssocID="{BBDC82D8-9CFB-4498-98F3-8516BF5ADF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92DFAD-BBA3-4978-AF90-90812B558FD5}" type="pres">
      <dgm:prSet presAssocID="{BBDC82D8-9CFB-4498-98F3-8516BF5ADFD3}" presName="rootComposite1" presStyleCnt="0"/>
      <dgm:spPr/>
      <dgm:t>
        <a:bodyPr/>
        <a:lstStyle/>
        <a:p>
          <a:endParaRPr lang="es-ES"/>
        </a:p>
      </dgm:t>
    </dgm:pt>
    <dgm:pt modelId="{1CF622C2-E5EC-4F28-A883-5B0C4B89EFC5}" type="pres">
      <dgm:prSet presAssocID="{BBDC82D8-9CFB-4498-98F3-8516BF5ADFD3}" presName="rootText1" presStyleLbl="node0" presStyleIdx="0" presStyleCnt="1" custScaleX="154079" custScaleY="99820" custLinFactNeighborX="-2266" custLinFactNeighborY="-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278D0D-0240-4329-ADA9-D94E66BA3A52}" type="pres">
      <dgm:prSet presAssocID="{BBDC82D8-9CFB-4498-98F3-8516BF5ADFD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D1A414D-D43A-4162-B67B-88BA51E732C9}" type="pres">
      <dgm:prSet presAssocID="{BBDC82D8-9CFB-4498-98F3-8516BF5ADFD3}" presName="hierChild2" presStyleCnt="0"/>
      <dgm:spPr/>
      <dgm:t>
        <a:bodyPr/>
        <a:lstStyle/>
        <a:p>
          <a:endParaRPr lang="es-ES"/>
        </a:p>
      </dgm:t>
    </dgm:pt>
    <dgm:pt modelId="{55D89B50-A497-4619-866C-90B8857D3459}" type="pres">
      <dgm:prSet presAssocID="{78E0E884-44BC-47FB-BF56-FB6AC7A38B0A}" presName="Name37" presStyleLbl="parChTrans1D2" presStyleIdx="0" presStyleCnt="5"/>
      <dgm:spPr/>
      <dgm:t>
        <a:bodyPr/>
        <a:lstStyle/>
        <a:p>
          <a:endParaRPr lang="es-ES"/>
        </a:p>
      </dgm:t>
    </dgm:pt>
    <dgm:pt modelId="{42A34684-7C15-4C78-812C-EF678C85FAC9}" type="pres">
      <dgm:prSet presAssocID="{8C262133-7EA4-486E-8DF6-14F672DF124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A494C25-BA15-4B38-A806-71C630FC18F0}" type="pres">
      <dgm:prSet presAssocID="{8C262133-7EA4-486E-8DF6-14F672DF124B}" presName="rootComposite" presStyleCnt="0"/>
      <dgm:spPr/>
      <dgm:t>
        <a:bodyPr/>
        <a:lstStyle/>
        <a:p>
          <a:endParaRPr lang="es-ES"/>
        </a:p>
      </dgm:t>
    </dgm:pt>
    <dgm:pt modelId="{8787648C-F94D-4AF7-BECA-A758DE561223}" type="pres">
      <dgm:prSet presAssocID="{8C262133-7EA4-486E-8DF6-14F672DF124B}" presName="rootText" presStyleLbl="node2" presStyleIdx="0" presStyleCnt="5" custScaleX="99519" custScaleY="60772" custLinFactNeighborX="-29178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233A38-1C2D-4C96-924A-B5EEBDC038CA}" type="pres">
      <dgm:prSet presAssocID="{8C262133-7EA4-486E-8DF6-14F672DF124B}" presName="rootConnector" presStyleLbl="node2" presStyleIdx="0" presStyleCnt="5"/>
      <dgm:spPr/>
      <dgm:t>
        <a:bodyPr/>
        <a:lstStyle/>
        <a:p>
          <a:endParaRPr lang="es-ES"/>
        </a:p>
      </dgm:t>
    </dgm:pt>
    <dgm:pt modelId="{DF6CB964-E115-4A6D-B480-3175FA0DADBC}" type="pres">
      <dgm:prSet presAssocID="{8C262133-7EA4-486E-8DF6-14F672DF124B}" presName="hierChild4" presStyleCnt="0"/>
      <dgm:spPr/>
      <dgm:t>
        <a:bodyPr/>
        <a:lstStyle/>
        <a:p>
          <a:endParaRPr lang="es-ES"/>
        </a:p>
      </dgm:t>
    </dgm:pt>
    <dgm:pt modelId="{02185363-C286-4F99-91E9-9D114693BD3C}" type="pres">
      <dgm:prSet presAssocID="{D9CFB7BD-65D0-44DA-A669-5162B3F6DA6F}" presName="Name37" presStyleLbl="parChTrans1D3" presStyleIdx="0" presStyleCnt="25"/>
      <dgm:spPr/>
      <dgm:t>
        <a:bodyPr/>
        <a:lstStyle/>
        <a:p>
          <a:endParaRPr lang="es-ES"/>
        </a:p>
      </dgm:t>
    </dgm:pt>
    <dgm:pt modelId="{7CFE1A07-068A-40A5-A4D2-D31652E2EFF4}" type="pres">
      <dgm:prSet presAssocID="{7FA46DD5-16B6-414E-A02E-DF9286CD04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175CAA4-E8AD-40C2-ACE4-FE9F5998F44C}" type="pres">
      <dgm:prSet presAssocID="{7FA46DD5-16B6-414E-A02E-DF9286CD0435}" presName="rootComposite" presStyleCnt="0"/>
      <dgm:spPr/>
      <dgm:t>
        <a:bodyPr/>
        <a:lstStyle/>
        <a:p>
          <a:endParaRPr lang="es-ES"/>
        </a:p>
      </dgm:t>
    </dgm:pt>
    <dgm:pt modelId="{808363DB-D5BC-411F-BE7D-155BEB806DBB}" type="pres">
      <dgm:prSet presAssocID="{7FA46DD5-16B6-414E-A02E-DF9286CD0435}" presName="rootText" presStyleLbl="node3" presStyleIdx="0" presStyleCnt="25" custScaleX="95307" custScaleY="95126" custLinFactNeighborX="-6501" custLinFactNeighborY="3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D80E144-AAF9-4D1C-91E8-AB2405CAB433}" type="pres">
      <dgm:prSet presAssocID="{7FA46DD5-16B6-414E-A02E-DF9286CD0435}" presName="rootConnector" presStyleLbl="node3" presStyleIdx="0" presStyleCnt="25"/>
      <dgm:spPr/>
      <dgm:t>
        <a:bodyPr/>
        <a:lstStyle/>
        <a:p>
          <a:endParaRPr lang="es-ES"/>
        </a:p>
      </dgm:t>
    </dgm:pt>
    <dgm:pt modelId="{719B5B75-1459-44AF-A910-29963A9ED110}" type="pres">
      <dgm:prSet presAssocID="{7FA46DD5-16B6-414E-A02E-DF9286CD0435}" presName="hierChild4" presStyleCnt="0"/>
      <dgm:spPr/>
      <dgm:t>
        <a:bodyPr/>
        <a:lstStyle/>
        <a:p>
          <a:endParaRPr lang="es-ES"/>
        </a:p>
      </dgm:t>
    </dgm:pt>
    <dgm:pt modelId="{40BF37F1-45A8-430D-858B-7F642DF7E0BE}" type="pres">
      <dgm:prSet presAssocID="{7FA46DD5-16B6-414E-A02E-DF9286CD0435}" presName="hierChild5" presStyleCnt="0"/>
      <dgm:spPr/>
      <dgm:t>
        <a:bodyPr/>
        <a:lstStyle/>
        <a:p>
          <a:endParaRPr lang="es-ES"/>
        </a:p>
      </dgm:t>
    </dgm:pt>
    <dgm:pt modelId="{8303009B-2A33-4182-A384-AC625DE85614}" type="pres">
      <dgm:prSet presAssocID="{3C338167-7732-4B02-8F6B-C569E210560B}" presName="Name37" presStyleLbl="parChTrans1D3" presStyleIdx="1" presStyleCnt="25"/>
      <dgm:spPr/>
      <dgm:t>
        <a:bodyPr/>
        <a:lstStyle/>
        <a:p>
          <a:endParaRPr lang="es-ES"/>
        </a:p>
      </dgm:t>
    </dgm:pt>
    <dgm:pt modelId="{BF6A8A8C-10DD-4088-B79C-776970E1B60F}" type="pres">
      <dgm:prSet presAssocID="{F9EBB4B6-3901-463B-B987-3BECF54962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76D09D0-92C5-4007-9EEE-9A0ABA672E7A}" type="pres">
      <dgm:prSet presAssocID="{F9EBB4B6-3901-463B-B987-3BECF54962B0}" presName="rootComposite" presStyleCnt="0"/>
      <dgm:spPr/>
      <dgm:t>
        <a:bodyPr/>
        <a:lstStyle/>
        <a:p>
          <a:endParaRPr lang="es-ES"/>
        </a:p>
      </dgm:t>
    </dgm:pt>
    <dgm:pt modelId="{09BC563B-2672-4387-9A96-32EBF4CC8B53}" type="pres">
      <dgm:prSet presAssocID="{F9EBB4B6-3901-463B-B987-3BECF54962B0}" presName="rootText" presStyleLbl="node3" presStyleIdx="1" presStyleCnt="25" custScaleX="95307" custScaleY="53604" custLinFactNeighborX="-6501" custLinFactNeighborY="-16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911DB7-31F1-4092-8348-2756741D85DD}" type="pres">
      <dgm:prSet presAssocID="{F9EBB4B6-3901-463B-B987-3BECF54962B0}" presName="rootConnector" presStyleLbl="node3" presStyleIdx="1" presStyleCnt="25"/>
      <dgm:spPr/>
      <dgm:t>
        <a:bodyPr/>
        <a:lstStyle/>
        <a:p>
          <a:endParaRPr lang="es-ES"/>
        </a:p>
      </dgm:t>
    </dgm:pt>
    <dgm:pt modelId="{F40543AB-CA25-46B2-858F-01AF2265C36D}" type="pres">
      <dgm:prSet presAssocID="{F9EBB4B6-3901-463B-B987-3BECF54962B0}" presName="hierChild4" presStyleCnt="0"/>
      <dgm:spPr/>
      <dgm:t>
        <a:bodyPr/>
        <a:lstStyle/>
        <a:p>
          <a:endParaRPr lang="es-ES"/>
        </a:p>
      </dgm:t>
    </dgm:pt>
    <dgm:pt modelId="{3B8188E9-A27A-4E8E-9EF0-94C6B474C277}" type="pres">
      <dgm:prSet presAssocID="{F9EBB4B6-3901-463B-B987-3BECF54962B0}" presName="hierChild5" presStyleCnt="0"/>
      <dgm:spPr/>
      <dgm:t>
        <a:bodyPr/>
        <a:lstStyle/>
        <a:p>
          <a:endParaRPr lang="es-ES"/>
        </a:p>
      </dgm:t>
    </dgm:pt>
    <dgm:pt modelId="{8B0A9F61-2D30-4B0A-B2D4-F58AE81583B3}" type="pres">
      <dgm:prSet presAssocID="{CA9DD852-1B92-4013-8796-699E4EFC24B2}" presName="Name37" presStyleLbl="parChTrans1D3" presStyleIdx="2" presStyleCnt="25"/>
      <dgm:spPr/>
      <dgm:t>
        <a:bodyPr/>
        <a:lstStyle/>
        <a:p>
          <a:endParaRPr lang="es-ES"/>
        </a:p>
      </dgm:t>
    </dgm:pt>
    <dgm:pt modelId="{067EC811-1806-484C-83B6-F29EA710DABE}" type="pres">
      <dgm:prSet presAssocID="{47217040-3296-4E5F-9D66-98B006D272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A5AE174-0F1A-4673-AC43-B738F704E509}" type="pres">
      <dgm:prSet presAssocID="{47217040-3296-4E5F-9D66-98B006D2726F}" presName="rootComposite" presStyleCnt="0"/>
      <dgm:spPr/>
      <dgm:t>
        <a:bodyPr/>
        <a:lstStyle/>
        <a:p>
          <a:endParaRPr lang="es-ES"/>
        </a:p>
      </dgm:t>
    </dgm:pt>
    <dgm:pt modelId="{739F3A67-5890-4DC2-AB50-739742FD917D}" type="pres">
      <dgm:prSet presAssocID="{47217040-3296-4E5F-9D66-98B006D2726F}" presName="rootText" presStyleLbl="node3" presStyleIdx="2" presStyleCnt="25" custScaleX="95307" custScaleY="53604" custLinFactNeighborX="-6501" custLinFactNeighborY="-362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535436-2B50-4948-97EF-07AE8FF959EF}" type="pres">
      <dgm:prSet presAssocID="{47217040-3296-4E5F-9D66-98B006D2726F}" presName="rootConnector" presStyleLbl="node3" presStyleIdx="2" presStyleCnt="25"/>
      <dgm:spPr/>
      <dgm:t>
        <a:bodyPr/>
        <a:lstStyle/>
        <a:p>
          <a:endParaRPr lang="es-ES"/>
        </a:p>
      </dgm:t>
    </dgm:pt>
    <dgm:pt modelId="{A6CDAAEF-F5D7-47F9-9BAC-083C1C6D91E5}" type="pres">
      <dgm:prSet presAssocID="{47217040-3296-4E5F-9D66-98B006D2726F}" presName="hierChild4" presStyleCnt="0"/>
      <dgm:spPr/>
      <dgm:t>
        <a:bodyPr/>
        <a:lstStyle/>
        <a:p>
          <a:endParaRPr lang="es-ES"/>
        </a:p>
      </dgm:t>
    </dgm:pt>
    <dgm:pt modelId="{ADDA439B-3257-475D-ACFB-EBC560858F7F}" type="pres">
      <dgm:prSet presAssocID="{47217040-3296-4E5F-9D66-98B006D2726F}" presName="hierChild5" presStyleCnt="0"/>
      <dgm:spPr/>
      <dgm:t>
        <a:bodyPr/>
        <a:lstStyle/>
        <a:p>
          <a:endParaRPr lang="es-ES"/>
        </a:p>
      </dgm:t>
    </dgm:pt>
    <dgm:pt modelId="{22BEE78C-508E-4C42-8C51-C2225CBA9C20}" type="pres">
      <dgm:prSet presAssocID="{86D44305-01CE-48DB-8ED1-0369923D9EFF}" presName="Name37" presStyleLbl="parChTrans1D3" presStyleIdx="3" presStyleCnt="25"/>
      <dgm:spPr/>
      <dgm:t>
        <a:bodyPr/>
        <a:lstStyle/>
        <a:p>
          <a:endParaRPr lang="es-ES"/>
        </a:p>
      </dgm:t>
    </dgm:pt>
    <dgm:pt modelId="{12D60868-4B0C-4005-A9CC-1D9EA94A48B5}" type="pres">
      <dgm:prSet presAssocID="{1C8871C4-1A56-49E6-9341-3A5993A270C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C1EE82C-9BB5-433E-BF24-1417A2B11C71}" type="pres">
      <dgm:prSet presAssocID="{1C8871C4-1A56-49E6-9341-3A5993A270C0}" presName="rootComposite" presStyleCnt="0"/>
      <dgm:spPr/>
      <dgm:t>
        <a:bodyPr/>
        <a:lstStyle/>
        <a:p>
          <a:endParaRPr lang="es-ES"/>
        </a:p>
      </dgm:t>
    </dgm:pt>
    <dgm:pt modelId="{2DD601D0-4F73-4348-940B-AF71B1895B07}" type="pres">
      <dgm:prSet presAssocID="{1C8871C4-1A56-49E6-9341-3A5993A270C0}" presName="rootText" presStyleLbl="node3" presStyleIdx="3" presStyleCnt="25" custScaleX="95307" custScaleY="53604" custLinFactNeighborX="-6501" custLinFactNeighborY="-456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EC8CD4-7D27-4B87-8051-9697DE894FD9}" type="pres">
      <dgm:prSet presAssocID="{1C8871C4-1A56-49E6-9341-3A5993A270C0}" presName="rootConnector" presStyleLbl="node3" presStyleIdx="3" presStyleCnt="25"/>
      <dgm:spPr/>
      <dgm:t>
        <a:bodyPr/>
        <a:lstStyle/>
        <a:p>
          <a:endParaRPr lang="es-ES"/>
        </a:p>
      </dgm:t>
    </dgm:pt>
    <dgm:pt modelId="{2C740622-7EBA-4B8E-B5F9-258D56560D35}" type="pres">
      <dgm:prSet presAssocID="{1C8871C4-1A56-49E6-9341-3A5993A270C0}" presName="hierChild4" presStyleCnt="0"/>
      <dgm:spPr/>
      <dgm:t>
        <a:bodyPr/>
        <a:lstStyle/>
        <a:p>
          <a:endParaRPr lang="es-ES"/>
        </a:p>
      </dgm:t>
    </dgm:pt>
    <dgm:pt modelId="{74288124-EC8E-4F04-A461-B1E5E3376AFB}" type="pres">
      <dgm:prSet presAssocID="{1C8871C4-1A56-49E6-9341-3A5993A270C0}" presName="hierChild5" presStyleCnt="0"/>
      <dgm:spPr/>
      <dgm:t>
        <a:bodyPr/>
        <a:lstStyle/>
        <a:p>
          <a:endParaRPr lang="es-ES"/>
        </a:p>
      </dgm:t>
    </dgm:pt>
    <dgm:pt modelId="{35323D3E-A967-4F06-9A03-408F3B24BDFA}" type="pres">
      <dgm:prSet presAssocID="{C949EFFF-78B5-4AC4-BCB7-C3958B0C8CDE}" presName="Name37" presStyleLbl="parChTrans1D3" presStyleIdx="4" presStyleCnt="25"/>
      <dgm:spPr/>
      <dgm:t>
        <a:bodyPr/>
        <a:lstStyle/>
        <a:p>
          <a:endParaRPr lang="es-ES"/>
        </a:p>
      </dgm:t>
    </dgm:pt>
    <dgm:pt modelId="{DBFF544A-01BA-4B40-9EC8-E535E28F0736}" type="pres">
      <dgm:prSet presAssocID="{335C2DD6-BAF0-4716-9F26-D93115EC3A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F2F3552-9340-4CBD-9E23-E187825CB0C8}" type="pres">
      <dgm:prSet presAssocID="{335C2DD6-BAF0-4716-9F26-D93115EC3A25}" presName="rootComposite" presStyleCnt="0"/>
      <dgm:spPr/>
      <dgm:t>
        <a:bodyPr/>
        <a:lstStyle/>
        <a:p>
          <a:endParaRPr lang="es-ES"/>
        </a:p>
      </dgm:t>
    </dgm:pt>
    <dgm:pt modelId="{8F795CF7-6C2E-4BD0-86E6-393D25BA0E5A}" type="pres">
      <dgm:prSet presAssocID="{335C2DD6-BAF0-4716-9F26-D93115EC3A25}" presName="rootText" presStyleLbl="node3" presStyleIdx="4" presStyleCnt="25" custScaleX="95307" custScaleY="83353" custLinFactNeighborX="-6501" custLinFactNeighborY="-660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C5B6F9-4E20-4E66-841F-06284D30B622}" type="pres">
      <dgm:prSet presAssocID="{335C2DD6-BAF0-4716-9F26-D93115EC3A25}" presName="rootConnector" presStyleLbl="node3" presStyleIdx="4" presStyleCnt="25"/>
      <dgm:spPr/>
      <dgm:t>
        <a:bodyPr/>
        <a:lstStyle/>
        <a:p>
          <a:endParaRPr lang="es-ES"/>
        </a:p>
      </dgm:t>
    </dgm:pt>
    <dgm:pt modelId="{1DA292F6-0D6C-4ACD-9E79-5F45A22E9E11}" type="pres">
      <dgm:prSet presAssocID="{335C2DD6-BAF0-4716-9F26-D93115EC3A25}" presName="hierChild4" presStyleCnt="0"/>
      <dgm:spPr/>
      <dgm:t>
        <a:bodyPr/>
        <a:lstStyle/>
        <a:p>
          <a:endParaRPr lang="es-ES"/>
        </a:p>
      </dgm:t>
    </dgm:pt>
    <dgm:pt modelId="{34D4C41B-5CB4-4405-9FC9-15D65510335A}" type="pres">
      <dgm:prSet presAssocID="{335C2DD6-BAF0-4716-9F26-D93115EC3A25}" presName="hierChild5" presStyleCnt="0"/>
      <dgm:spPr/>
      <dgm:t>
        <a:bodyPr/>
        <a:lstStyle/>
        <a:p>
          <a:endParaRPr lang="es-ES"/>
        </a:p>
      </dgm:t>
    </dgm:pt>
    <dgm:pt modelId="{3E8F74A0-088E-4F0D-A4E7-BFD070C08196}" type="pres">
      <dgm:prSet presAssocID="{518CA851-EE6C-47AE-92F6-E09C6732104C}" presName="Name37" presStyleLbl="parChTrans1D3" presStyleIdx="5" presStyleCnt="25"/>
      <dgm:spPr/>
      <dgm:t>
        <a:bodyPr/>
        <a:lstStyle/>
        <a:p>
          <a:endParaRPr lang="es-VE"/>
        </a:p>
      </dgm:t>
    </dgm:pt>
    <dgm:pt modelId="{75199862-F64F-48EC-B737-5BAE5C7AC6F9}" type="pres">
      <dgm:prSet presAssocID="{DCBE0712-9F84-4A60-83FF-0A5FF8FDEAB2}" presName="hierRoot2" presStyleCnt="0">
        <dgm:presLayoutVars>
          <dgm:hierBranch val="init"/>
        </dgm:presLayoutVars>
      </dgm:prSet>
      <dgm:spPr/>
    </dgm:pt>
    <dgm:pt modelId="{C64B85DA-B052-412A-A25B-B51B97960B26}" type="pres">
      <dgm:prSet presAssocID="{DCBE0712-9F84-4A60-83FF-0A5FF8FDEAB2}" presName="rootComposite" presStyleCnt="0"/>
      <dgm:spPr/>
    </dgm:pt>
    <dgm:pt modelId="{88959637-D3C3-4F4E-8A28-EDD567756922}" type="pres">
      <dgm:prSet presAssocID="{DCBE0712-9F84-4A60-83FF-0A5FF8FDEAB2}" presName="rootText" presStyleLbl="node3" presStyleIdx="5" presStyleCnt="25" custScaleX="95307" custScaleY="53604" custLinFactNeighborX="-6178" custLinFactNeighborY="-75193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14EBCFD-7B34-4D87-A51A-CFF4B201EA06}" type="pres">
      <dgm:prSet presAssocID="{DCBE0712-9F84-4A60-83FF-0A5FF8FDEAB2}" presName="rootConnector" presStyleLbl="node3" presStyleIdx="5" presStyleCnt="25"/>
      <dgm:spPr/>
      <dgm:t>
        <a:bodyPr/>
        <a:lstStyle/>
        <a:p>
          <a:endParaRPr lang="es-VE"/>
        </a:p>
      </dgm:t>
    </dgm:pt>
    <dgm:pt modelId="{7340362B-9BAF-474F-8F67-87A3AD63565A}" type="pres">
      <dgm:prSet presAssocID="{DCBE0712-9F84-4A60-83FF-0A5FF8FDEAB2}" presName="hierChild4" presStyleCnt="0"/>
      <dgm:spPr/>
    </dgm:pt>
    <dgm:pt modelId="{1FCC1E54-3382-41FE-B2A9-0F1D75A1E4CC}" type="pres">
      <dgm:prSet presAssocID="{DCBE0712-9F84-4A60-83FF-0A5FF8FDEAB2}" presName="hierChild5" presStyleCnt="0"/>
      <dgm:spPr/>
    </dgm:pt>
    <dgm:pt modelId="{F988A408-9A2D-4421-AEC7-BA06E9BC8292}" type="pres">
      <dgm:prSet presAssocID="{8C262133-7EA4-486E-8DF6-14F672DF124B}" presName="hierChild5" presStyleCnt="0"/>
      <dgm:spPr/>
      <dgm:t>
        <a:bodyPr/>
        <a:lstStyle/>
        <a:p>
          <a:endParaRPr lang="es-ES"/>
        </a:p>
      </dgm:t>
    </dgm:pt>
    <dgm:pt modelId="{35AE3D1C-DCF9-4EF5-91B6-B7E61C7FC131}" type="pres">
      <dgm:prSet presAssocID="{FFF215A7-CBBA-4C9E-82C6-996C53AB50ED}" presName="Name37" presStyleLbl="parChTrans1D2" presStyleIdx="1" presStyleCnt="5"/>
      <dgm:spPr/>
      <dgm:t>
        <a:bodyPr/>
        <a:lstStyle/>
        <a:p>
          <a:endParaRPr lang="es-ES"/>
        </a:p>
      </dgm:t>
    </dgm:pt>
    <dgm:pt modelId="{385097AE-33CA-4CAD-AD5B-ED9A067AFECD}" type="pres">
      <dgm:prSet presAssocID="{2F3A0A8B-9E50-456A-9BF6-F0722D8ACC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D4976FF-24E3-4B57-BDD6-1AE5DEEA2E39}" type="pres">
      <dgm:prSet presAssocID="{2F3A0A8B-9E50-456A-9BF6-F0722D8ACCE0}" presName="rootComposite" presStyleCnt="0"/>
      <dgm:spPr/>
      <dgm:t>
        <a:bodyPr/>
        <a:lstStyle/>
        <a:p>
          <a:endParaRPr lang="es-ES"/>
        </a:p>
      </dgm:t>
    </dgm:pt>
    <dgm:pt modelId="{A01756B7-9F13-48A2-8E4D-47B7E903EC85}" type="pres">
      <dgm:prSet presAssocID="{2F3A0A8B-9E50-456A-9BF6-F0722D8ACCE0}" presName="rootText" presStyleLbl="node2" presStyleIdx="1" presStyleCnt="5" custScaleX="82183" custScaleY="60634" custLinFactNeighborX="-4022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039B0-A11E-4F8A-9027-B96B9AFECF8F}" type="pres">
      <dgm:prSet presAssocID="{2F3A0A8B-9E50-456A-9BF6-F0722D8ACCE0}" presName="rootConnector" presStyleLbl="node2" presStyleIdx="1" presStyleCnt="5"/>
      <dgm:spPr/>
      <dgm:t>
        <a:bodyPr/>
        <a:lstStyle/>
        <a:p>
          <a:endParaRPr lang="es-ES"/>
        </a:p>
      </dgm:t>
    </dgm:pt>
    <dgm:pt modelId="{B7874E51-4AE8-4E70-B28C-298C2588AFDB}" type="pres">
      <dgm:prSet presAssocID="{2F3A0A8B-9E50-456A-9BF6-F0722D8ACCE0}" presName="hierChild4" presStyleCnt="0"/>
      <dgm:spPr/>
      <dgm:t>
        <a:bodyPr/>
        <a:lstStyle/>
        <a:p>
          <a:endParaRPr lang="es-ES"/>
        </a:p>
      </dgm:t>
    </dgm:pt>
    <dgm:pt modelId="{5030EF24-BC2C-4279-BE65-29C42B39ABAB}" type="pres">
      <dgm:prSet presAssocID="{8CB98EB7-DAC1-4E26-8010-96C9A3DF9468}" presName="Name37" presStyleLbl="parChTrans1D3" presStyleIdx="6" presStyleCnt="25" custSzX="118401" custSzY="329824"/>
      <dgm:spPr/>
      <dgm:t>
        <a:bodyPr/>
        <a:lstStyle/>
        <a:p>
          <a:endParaRPr lang="es-ES"/>
        </a:p>
      </dgm:t>
    </dgm:pt>
    <dgm:pt modelId="{4217BC6A-E5B1-4388-8ED8-FA9E86417FC3}" type="pres">
      <dgm:prSet presAssocID="{7D6AB61A-3A65-4008-A9D9-180A98347C3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970BE62-ECB0-4BE1-9390-737124DB58E0}" type="pres">
      <dgm:prSet presAssocID="{7D6AB61A-3A65-4008-A9D9-180A98347C3C}" presName="rootComposite" presStyleCnt="0"/>
      <dgm:spPr/>
      <dgm:t>
        <a:bodyPr/>
        <a:lstStyle/>
        <a:p>
          <a:endParaRPr lang="es-ES"/>
        </a:p>
      </dgm:t>
    </dgm:pt>
    <dgm:pt modelId="{D5AEA2C1-DF56-4341-8A19-FBBC466921B8}" type="pres">
      <dgm:prSet presAssocID="{7D6AB61A-3A65-4008-A9D9-180A98347C3C}" presName="rootText" presStyleLbl="node3" presStyleIdx="6" presStyleCnt="25" custScaleX="71535" custScaleY="45794" custLinFactNeighborX="-3306" custLinFactNeighborY="9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69AA24-CF08-47D1-9781-EC5017112F48}" type="pres">
      <dgm:prSet presAssocID="{7D6AB61A-3A65-4008-A9D9-180A98347C3C}" presName="rootConnector" presStyleLbl="node3" presStyleIdx="6" presStyleCnt="25"/>
      <dgm:spPr/>
      <dgm:t>
        <a:bodyPr/>
        <a:lstStyle/>
        <a:p>
          <a:endParaRPr lang="es-ES"/>
        </a:p>
      </dgm:t>
    </dgm:pt>
    <dgm:pt modelId="{F274386C-8702-4D07-9A59-31E627C27956}" type="pres">
      <dgm:prSet presAssocID="{7D6AB61A-3A65-4008-A9D9-180A98347C3C}" presName="hierChild4" presStyleCnt="0"/>
      <dgm:spPr/>
      <dgm:t>
        <a:bodyPr/>
        <a:lstStyle/>
        <a:p>
          <a:endParaRPr lang="es-ES"/>
        </a:p>
      </dgm:t>
    </dgm:pt>
    <dgm:pt modelId="{3B9092C9-CA35-4AF9-ADCB-5590E8C84624}" type="pres">
      <dgm:prSet presAssocID="{7D6AB61A-3A65-4008-A9D9-180A98347C3C}" presName="hierChild5" presStyleCnt="0"/>
      <dgm:spPr/>
      <dgm:t>
        <a:bodyPr/>
        <a:lstStyle/>
        <a:p>
          <a:endParaRPr lang="es-ES"/>
        </a:p>
      </dgm:t>
    </dgm:pt>
    <dgm:pt modelId="{7249C5D8-9F39-4597-A785-0179CA7B4E61}" type="pres">
      <dgm:prSet presAssocID="{0AA3C783-7A29-411C-AC6B-F4C8B15BE174}" presName="Name37" presStyleLbl="parChTrans1D3" presStyleIdx="7" presStyleCnt="25" custSzX="118401" custSzY="729103"/>
      <dgm:spPr/>
      <dgm:t>
        <a:bodyPr/>
        <a:lstStyle/>
        <a:p>
          <a:endParaRPr lang="es-ES"/>
        </a:p>
      </dgm:t>
    </dgm:pt>
    <dgm:pt modelId="{DAA74656-E4D7-4EC3-8B7B-AF4F166798F8}" type="pres">
      <dgm:prSet presAssocID="{75AC53AD-6916-4756-8D20-AB64114C45B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8A52E89-BC1B-4035-A54E-A292A4AF3581}" type="pres">
      <dgm:prSet presAssocID="{75AC53AD-6916-4756-8D20-AB64114C45B5}" presName="rootComposite" presStyleCnt="0"/>
      <dgm:spPr/>
      <dgm:t>
        <a:bodyPr/>
        <a:lstStyle/>
        <a:p>
          <a:endParaRPr lang="es-ES"/>
        </a:p>
      </dgm:t>
    </dgm:pt>
    <dgm:pt modelId="{8DB75B0A-7BA9-44BD-B70A-2FEA2C6CA010}" type="pres">
      <dgm:prSet presAssocID="{75AC53AD-6916-4756-8D20-AB64114C45B5}" presName="rootText" presStyleLbl="node3" presStyleIdx="7" presStyleCnt="25" custScaleX="71535" custScaleY="45794" custLinFactNeighborX="-3306" custLinFactNeighborY="-9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18A623-F288-431B-BE05-BA7B16D6C541}" type="pres">
      <dgm:prSet presAssocID="{75AC53AD-6916-4756-8D20-AB64114C45B5}" presName="rootConnector" presStyleLbl="node3" presStyleIdx="7" presStyleCnt="25"/>
      <dgm:spPr/>
      <dgm:t>
        <a:bodyPr/>
        <a:lstStyle/>
        <a:p>
          <a:endParaRPr lang="es-ES"/>
        </a:p>
      </dgm:t>
    </dgm:pt>
    <dgm:pt modelId="{48737F07-69CD-42C8-B9B6-86353DBB5762}" type="pres">
      <dgm:prSet presAssocID="{75AC53AD-6916-4756-8D20-AB64114C45B5}" presName="hierChild4" presStyleCnt="0"/>
      <dgm:spPr/>
      <dgm:t>
        <a:bodyPr/>
        <a:lstStyle/>
        <a:p>
          <a:endParaRPr lang="es-ES"/>
        </a:p>
      </dgm:t>
    </dgm:pt>
    <dgm:pt modelId="{E69FC168-7702-4773-8CD3-D574EB30D610}" type="pres">
      <dgm:prSet presAssocID="{75AC53AD-6916-4756-8D20-AB64114C45B5}" presName="hierChild5" presStyleCnt="0"/>
      <dgm:spPr/>
      <dgm:t>
        <a:bodyPr/>
        <a:lstStyle/>
        <a:p>
          <a:endParaRPr lang="es-ES"/>
        </a:p>
      </dgm:t>
    </dgm:pt>
    <dgm:pt modelId="{F43939D9-AD84-4C52-90E6-1FA02DEA7A38}" type="pres">
      <dgm:prSet presAssocID="{5A2CD79C-4B5D-4A05-9ACD-F7F7C5FD3321}" presName="Name37" presStyleLbl="parChTrans1D3" presStyleIdx="8" presStyleCnt="25" custSzX="118401" custSzY="1143388"/>
      <dgm:spPr/>
      <dgm:t>
        <a:bodyPr/>
        <a:lstStyle/>
        <a:p>
          <a:endParaRPr lang="es-ES"/>
        </a:p>
      </dgm:t>
    </dgm:pt>
    <dgm:pt modelId="{218C7759-3CEC-4C16-9993-40CC7FC09424}" type="pres">
      <dgm:prSet presAssocID="{27EAF497-FC35-42FE-A8CE-2EFF60CCC7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936D50B-3AF8-4734-9AC6-B7E4BEDA2801}" type="pres">
      <dgm:prSet presAssocID="{27EAF497-FC35-42FE-A8CE-2EFF60CCC7C4}" presName="rootComposite" presStyleCnt="0"/>
      <dgm:spPr/>
      <dgm:t>
        <a:bodyPr/>
        <a:lstStyle/>
        <a:p>
          <a:endParaRPr lang="es-ES"/>
        </a:p>
      </dgm:t>
    </dgm:pt>
    <dgm:pt modelId="{B40EE1E7-65E6-44DC-B876-4B6E58299796}" type="pres">
      <dgm:prSet presAssocID="{27EAF497-FC35-42FE-A8CE-2EFF60CCC7C4}" presName="rootText" presStyleLbl="node3" presStyleIdx="8" presStyleCnt="25" custScaleX="72645" custScaleY="53828" custLinFactNeighborX="-3306" custLinFactNeighborY="-2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25D947-BF80-423B-BFA7-8D568D45882C}" type="pres">
      <dgm:prSet presAssocID="{27EAF497-FC35-42FE-A8CE-2EFF60CCC7C4}" presName="rootConnector" presStyleLbl="node3" presStyleIdx="8" presStyleCnt="25"/>
      <dgm:spPr/>
      <dgm:t>
        <a:bodyPr/>
        <a:lstStyle/>
        <a:p>
          <a:endParaRPr lang="es-ES"/>
        </a:p>
      </dgm:t>
    </dgm:pt>
    <dgm:pt modelId="{6EB7AC95-627E-4084-905A-08DEAA88665D}" type="pres">
      <dgm:prSet presAssocID="{27EAF497-FC35-42FE-A8CE-2EFF60CCC7C4}" presName="hierChild4" presStyleCnt="0"/>
      <dgm:spPr/>
      <dgm:t>
        <a:bodyPr/>
        <a:lstStyle/>
        <a:p>
          <a:endParaRPr lang="es-ES"/>
        </a:p>
      </dgm:t>
    </dgm:pt>
    <dgm:pt modelId="{699AA169-D315-4E95-8C8C-7CB163B42F62}" type="pres">
      <dgm:prSet presAssocID="{27EAF497-FC35-42FE-A8CE-2EFF60CCC7C4}" presName="hierChild5" presStyleCnt="0"/>
      <dgm:spPr/>
      <dgm:t>
        <a:bodyPr/>
        <a:lstStyle/>
        <a:p>
          <a:endParaRPr lang="es-ES"/>
        </a:p>
      </dgm:t>
    </dgm:pt>
    <dgm:pt modelId="{FE2FB439-971C-45DF-9C16-D7B5D2392524}" type="pres">
      <dgm:prSet presAssocID="{CF6A0FCD-A719-4B58-B634-B19822FEE207}" presName="Name37" presStyleLbl="parChTrans1D3" presStyleIdx="9" presStyleCnt="25" custSzX="118401" custSzY="1143388"/>
      <dgm:spPr/>
      <dgm:t>
        <a:bodyPr/>
        <a:lstStyle/>
        <a:p>
          <a:endParaRPr lang="es-VE"/>
        </a:p>
      </dgm:t>
    </dgm:pt>
    <dgm:pt modelId="{0F3BDFD8-97E9-4779-B0D6-95B6DD861382}" type="pres">
      <dgm:prSet presAssocID="{DD194BA8-FFE7-4AEC-B6B1-E6318C0443C5}" presName="hierRoot2" presStyleCnt="0">
        <dgm:presLayoutVars>
          <dgm:hierBranch val="init"/>
        </dgm:presLayoutVars>
      </dgm:prSet>
      <dgm:spPr/>
    </dgm:pt>
    <dgm:pt modelId="{23190EBC-180E-4DC3-BDDA-B0D3A8AA550B}" type="pres">
      <dgm:prSet presAssocID="{DD194BA8-FFE7-4AEC-B6B1-E6318C0443C5}" presName="rootComposite" presStyleCnt="0"/>
      <dgm:spPr/>
    </dgm:pt>
    <dgm:pt modelId="{0A43C2E0-10AF-4F80-A185-7CCEFE61DFF5}" type="pres">
      <dgm:prSet presAssocID="{DD194BA8-FFE7-4AEC-B6B1-E6318C0443C5}" presName="rootText" presStyleLbl="node3" presStyleIdx="9" presStyleCnt="25" custScaleX="72645" custScaleY="53828" custLinFactNeighborX="-3306" custLinFactNeighborY="-2333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D945179B-FAD2-489C-A0D5-6A45B5CE535C}" type="pres">
      <dgm:prSet presAssocID="{DD194BA8-FFE7-4AEC-B6B1-E6318C0443C5}" presName="rootConnector" presStyleLbl="node3" presStyleIdx="9" presStyleCnt="25"/>
      <dgm:spPr/>
      <dgm:t>
        <a:bodyPr/>
        <a:lstStyle/>
        <a:p>
          <a:endParaRPr lang="es-VE"/>
        </a:p>
      </dgm:t>
    </dgm:pt>
    <dgm:pt modelId="{A841053A-12A3-4DB4-A067-C65D4267CBDA}" type="pres">
      <dgm:prSet presAssocID="{DD194BA8-FFE7-4AEC-B6B1-E6318C0443C5}" presName="hierChild4" presStyleCnt="0"/>
      <dgm:spPr/>
    </dgm:pt>
    <dgm:pt modelId="{073AB863-12CA-43B8-9B42-246BAFC55A6A}" type="pres">
      <dgm:prSet presAssocID="{DD194BA8-FFE7-4AEC-B6B1-E6318C0443C5}" presName="hierChild5" presStyleCnt="0"/>
      <dgm:spPr/>
    </dgm:pt>
    <dgm:pt modelId="{7A38294A-5259-4951-B72C-6593A06D21E9}" type="pres">
      <dgm:prSet presAssocID="{A1D10735-845F-4DC4-B68B-F3907E7989B1}" presName="Name37" presStyleLbl="parChTrans1D3" presStyleIdx="10" presStyleCnt="25" custSzX="118401" custSzY="1143388"/>
      <dgm:spPr/>
      <dgm:t>
        <a:bodyPr/>
        <a:lstStyle/>
        <a:p>
          <a:endParaRPr lang="es-VE"/>
        </a:p>
      </dgm:t>
    </dgm:pt>
    <dgm:pt modelId="{0160942F-915C-4C32-9A60-C2E1F1169702}" type="pres">
      <dgm:prSet presAssocID="{69670E40-3E89-471E-BE38-EB34E95BEB3F}" presName="hierRoot2" presStyleCnt="0">
        <dgm:presLayoutVars>
          <dgm:hierBranch val="init"/>
        </dgm:presLayoutVars>
      </dgm:prSet>
      <dgm:spPr/>
    </dgm:pt>
    <dgm:pt modelId="{C90FCA4F-B9B9-40EE-A41E-138A67641D2F}" type="pres">
      <dgm:prSet presAssocID="{69670E40-3E89-471E-BE38-EB34E95BEB3F}" presName="rootComposite" presStyleCnt="0"/>
      <dgm:spPr/>
    </dgm:pt>
    <dgm:pt modelId="{C96F9679-6ACA-4346-8018-14DCEB975AD1}" type="pres">
      <dgm:prSet presAssocID="{69670E40-3E89-471E-BE38-EB34E95BEB3F}" presName="rootText" presStyleLbl="node3" presStyleIdx="10" presStyleCnt="25" custScaleX="72645" custScaleY="53828" custLinFactNeighborX="-3306" custLinFactNeighborY="-2333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2F964F21-69DD-4B51-BEF6-40EFAB8CE58C}" type="pres">
      <dgm:prSet presAssocID="{69670E40-3E89-471E-BE38-EB34E95BEB3F}" presName="rootConnector" presStyleLbl="node3" presStyleIdx="10" presStyleCnt="25"/>
      <dgm:spPr/>
      <dgm:t>
        <a:bodyPr/>
        <a:lstStyle/>
        <a:p>
          <a:endParaRPr lang="es-VE"/>
        </a:p>
      </dgm:t>
    </dgm:pt>
    <dgm:pt modelId="{C17381E9-B11F-4242-A4F3-BFECE6DF48B3}" type="pres">
      <dgm:prSet presAssocID="{69670E40-3E89-471E-BE38-EB34E95BEB3F}" presName="hierChild4" presStyleCnt="0"/>
      <dgm:spPr/>
    </dgm:pt>
    <dgm:pt modelId="{FFBE56D1-A916-47B6-99D8-97C0CC62C9AF}" type="pres">
      <dgm:prSet presAssocID="{69670E40-3E89-471E-BE38-EB34E95BEB3F}" presName="hierChild5" presStyleCnt="0"/>
      <dgm:spPr/>
    </dgm:pt>
    <dgm:pt modelId="{75C34D0E-1E16-4711-ABF1-C9B7CBBEEC02}" type="pres">
      <dgm:prSet presAssocID="{F0D3CFAF-9D14-4234-8D28-10279FF04BDF}" presName="Name37" presStyleLbl="parChTrans1D3" presStyleIdx="11" presStyleCnt="25" custSzX="118401" custSzY="1143388"/>
      <dgm:spPr/>
      <dgm:t>
        <a:bodyPr/>
        <a:lstStyle/>
        <a:p>
          <a:endParaRPr lang="es-VE"/>
        </a:p>
      </dgm:t>
    </dgm:pt>
    <dgm:pt modelId="{CC53D574-716D-4416-8A4F-265398E1DBEC}" type="pres">
      <dgm:prSet presAssocID="{1301506B-B3E4-49E1-83BC-69A364476E32}" presName="hierRoot2" presStyleCnt="0">
        <dgm:presLayoutVars>
          <dgm:hierBranch val="init"/>
        </dgm:presLayoutVars>
      </dgm:prSet>
      <dgm:spPr/>
    </dgm:pt>
    <dgm:pt modelId="{3B6781AA-8AC7-48ED-BE14-CDAA8C876554}" type="pres">
      <dgm:prSet presAssocID="{1301506B-B3E4-49E1-83BC-69A364476E32}" presName="rootComposite" presStyleCnt="0"/>
      <dgm:spPr/>
    </dgm:pt>
    <dgm:pt modelId="{F487866C-F775-40EF-95C9-C50C2B96AD8B}" type="pres">
      <dgm:prSet presAssocID="{1301506B-B3E4-49E1-83BC-69A364476E32}" presName="rootText" presStyleLbl="node3" presStyleIdx="11" presStyleCnt="25" custScaleX="72645" custScaleY="53828" custLinFactNeighborX="-3306" custLinFactNeighborY="-2333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AEBE366E-A9E3-423B-A535-79955F5F73AA}" type="pres">
      <dgm:prSet presAssocID="{1301506B-B3E4-49E1-83BC-69A364476E32}" presName="rootConnector" presStyleLbl="node3" presStyleIdx="11" presStyleCnt="25"/>
      <dgm:spPr/>
      <dgm:t>
        <a:bodyPr/>
        <a:lstStyle/>
        <a:p>
          <a:endParaRPr lang="es-VE"/>
        </a:p>
      </dgm:t>
    </dgm:pt>
    <dgm:pt modelId="{7A0B4C99-9239-4FDB-A745-079C8D6F569D}" type="pres">
      <dgm:prSet presAssocID="{1301506B-B3E4-49E1-83BC-69A364476E32}" presName="hierChild4" presStyleCnt="0"/>
      <dgm:spPr/>
    </dgm:pt>
    <dgm:pt modelId="{2A1E5CB5-19AA-4B25-BC96-0F16445187E1}" type="pres">
      <dgm:prSet presAssocID="{1301506B-B3E4-49E1-83BC-69A364476E32}" presName="hierChild5" presStyleCnt="0"/>
      <dgm:spPr/>
    </dgm:pt>
    <dgm:pt modelId="{65B9CE1B-9A8B-4D34-8CEF-2A15222B6EBB}" type="pres">
      <dgm:prSet presAssocID="{2F3A0A8B-9E50-456A-9BF6-F0722D8ACCE0}" presName="hierChild5" presStyleCnt="0"/>
      <dgm:spPr/>
      <dgm:t>
        <a:bodyPr/>
        <a:lstStyle/>
        <a:p>
          <a:endParaRPr lang="es-ES"/>
        </a:p>
      </dgm:t>
    </dgm:pt>
    <dgm:pt modelId="{85688AB1-F2B6-4193-8107-0D20A1010CC1}" type="pres">
      <dgm:prSet presAssocID="{C53A54D6-176D-4B3C-A74C-06A6352FC659}" presName="Name37" presStyleLbl="parChTrans1D2" presStyleIdx="2" presStyleCnt="5"/>
      <dgm:spPr/>
      <dgm:t>
        <a:bodyPr/>
        <a:lstStyle/>
        <a:p>
          <a:endParaRPr lang="es-ES"/>
        </a:p>
      </dgm:t>
    </dgm:pt>
    <dgm:pt modelId="{2E79C10F-2D11-4106-B2CA-BFBBEAE7D0E6}" type="pres">
      <dgm:prSet presAssocID="{AC07F691-7851-4102-BD00-F556301959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6ADDC21-5326-430E-895D-409BCDE71A42}" type="pres">
      <dgm:prSet presAssocID="{AC07F691-7851-4102-BD00-F55630195997}" presName="rootComposite" presStyleCnt="0"/>
      <dgm:spPr/>
      <dgm:t>
        <a:bodyPr/>
        <a:lstStyle/>
        <a:p>
          <a:endParaRPr lang="es-ES"/>
        </a:p>
      </dgm:t>
    </dgm:pt>
    <dgm:pt modelId="{496C4139-F7DE-4354-899B-9E3C7B946128}" type="pres">
      <dgm:prSet presAssocID="{AC07F691-7851-4102-BD00-F55630195997}" presName="rootText" presStyleLbl="node2" presStyleIdx="2" presStyleCnt="5" custScaleX="87315" custScaleY="60634" custLinFactNeighborX="-10640" custLinFactNeighborY="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84915E3-E163-466E-B1C0-4161863636AD}" type="pres">
      <dgm:prSet presAssocID="{AC07F691-7851-4102-BD00-F55630195997}" presName="rootConnector" presStyleLbl="node2" presStyleIdx="2" presStyleCnt="5"/>
      <dgm:spPr/>
      <dgm:t>
        <a:bodyPr/>
        <a:lstStyle/>
        <a:p>
          <a:endParaRPr lang="es-ES"/>
        </a:p>
      </dgm:t>
    </dgm:pt>
    <dgm:pt modelId="{C8289CDB-C9D2-43D0-9631-56E31B9F617A}" type="pres">
      <dgm:prSet presAssocID="{AC07F691-7851-4102-BD00-F55630195997}" presName="hierChild4" presStyleCnt="0"/>
      <dgm:spPr/>
      <dgm:t>
        <a:bodyPr/>
        <a:lstStyle/>
        <a:p>
          <a:endParaRPr lang="es-ES"/>
        </a:p>
      </dgm:t>
    </dgm:pt>
    <dgm:pt modelId="{26305454-7F09-4154-A8B9-0FD86F0C51C1}" type="pres">
      <dgm:prSet presAssocID="{A20EDA59-3534-45BF-9F71-73F1A7145A32}" presName="Name37" presStyleLbl="parChTrans1D3" presStyleIdx="12" presStyleCnt="25" custSzX="153951" custSzY="290460"/>
      <dgm:spPr/>
      <dgm:t>
        <a:bodyPr/>
        <a:lstStyle/>
        <a:p>
          <a:endParaRPr lang="es-ES"/>
        </a:p>
      </dgm:t>
    </dgm:pt>
    <dgm:pt modelId="{F2BFC1F0-B8AA-424C-9E40-2C6EB64B0DD9}" type="pres">
      <dgm:prSet presAssocID="{860B377B-DDC6-46BA-A680-0AB88E93062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43D059C-0A88-4B1A-8B9C-9293B71A8330}" type="pres">
      <dgm:prSet presAssocID="{860B377B-DDC6-46BA-A680-0AB88E930629}" presName="rootComposite" presStyleCnt="0"/>
      <dgm:spPr/>
      <dgm:t>
        <a:bodyPr/>
        <a:lstStyle/>
        <a:p>
          <a:endParaRPr lang="es-ES"/>
        </a:p>
      </dgm:t>
    </dgm:pt>
    <dgm:pt modelId="{BDCAEA94-2B87-4D82-82BE-3D1231BFB90A}" type="pres">
      <dgm:prSet presAssocID="{860B377B-DDC6-46BA-A680-0AB88E930629}" presName="rootText" presStyleLbl="node3" presStyleIdx="12" presStyleCnt="25" custScaleX="85531" custScaleY="81767" custLinFactNeighborX="-10895" custLinFactNeighborY="214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6EBC9E-1373-4A6C-9365-81AD599B0DF6}" type="pres">
      <dgm:prSet presAssocID="{860B377B-DDC6-46BA-A680-0AB88E930629}" presName="rootConnector" presStyleLbl="node3" presStyleIdx="12" presStyleCnt="25"/>
      <dgm:spPr/>
      <dgm:t>
        <a:bodyPr/>
        <a:lstStyle/>
        <a:p>
          <a:endParaRPr lang="es-ES"/>
        </a:p>
      </dgm:t>
    </dgm:pt>
    <dgm:pt modelId="{D97552A1-CACA-4C63-9C75-D928675A7A8C}" type="pres">
      <dgm:prSet presAssocID="{860B377B-DDC6-46BA-A680-0AB88E930629}" presName="hierChild4" presStyleCnt="0"/>
      <dgm:spPr/>
      <dgm:t>
        <a:bodyPr/>
        <a:lstStyle/>
        <a:p>
          <a:endParaRPr lang="es-ES"/>
        </a:p>
      </dgm:t>
    </dgm:pt>
    <dgm:pt modelId="{91E0CF80-45B7-4F5C-9D3D-92ECF9A242A5}" type="pres">
      <dgm:prSet presAssocID="{860B377B-DDC6-46BA-A680-0AB88E930629}" presName="hierChild5" presStyleCnt="0"/>
      <dgm:spPr/>
      <dgm:t>
        <a:bodyPr/>
        <a:lstStyle/>
        <a:p>
          <a:endParaRPr lang="es-ES"/>
        </a:p>
      </dgm:t>
    </dgm:pt>
    <dgm:pt modelId="{26645C4B-A06C-44CE-8693-EE3CC6EB087D}" type="pres">
      <dgm:prSet presAssocID="{13E5BBF8-8D71-4E0C-BB32-FACB6CD4671D}" presName="Name37" presStyleLbl="parChTrans1D3" presStyleIdx="13" presStyleCnt="25" custSzX="153951" custSzY="678686"/>
      <dgm:spPr/>
      <dgm:t>
        <a:bodyPr/>
        <a:lstStyle/>
        <a:p>
          <a:endParaRPr lang="es-ES"/>
        </a:p>
      </dgm:t>
    </dgm:pt>
    <dgm:pt modelId="{D4428A22-3713-4857-A3B5-84834FD35816}" type="pres">
      <dgm:prSet presAssocID="{98E6CFDC-7FB9-4F8B-91EB-481A9628DE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6F2D614-80AB-4086-A5A0-986581F9259A}" type="pres">
      <dgm:prSet presAssocID="{98E6CFDC-7FB9-4F8B-91EB-481A9628DE91}" presName="rootComposite" presStyleCnt="0"/>
      <dgm:spPr/>
      <dgm:t>
        <a:bodyPr/>
        <a:lstStyle/>
        <a:p>
          <a:endParaRPr lang="es-ES"/>
        </a:p>
      </dgm:t>
    </dgm:pt>
    <dgm:pt modelId="{F63EDF41-03D6-4D33-AEAC-5DDB1A5DFFC2}" type="pres">
      <dgm:prSet presAssocID="{98E6CFDC-7FB9-4F8B-91EB-481A9628DE91}" presName="rootText" presStyleLbl="node3" presStyleIdx="13" presStyleCnt="25" custScaleX="85863" custScaleY="89679" custLinFactNeighborX="-10895" custLinFactNeighborY="91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A692E16-C330-4EBF-8BF0-87C53B7B2345}" type="pres">
      <dgm:prSet presAssocID="{98E6CFDC-7FB9-4F8B-91EB-481A9628DE91}" presName="rootConnector" presStyleLbl="node3" presStyleIdx="13" presStyleCnt="25"/>
      <dgm:spPr/>
      <dgm:t>
        <a:bodyPr/>
        <a:lstStyle/>
        <a:p>
          <a:endParaRPr lang="es-ES"/>
        </a:p>
      </dgm:t>
    </dgm:pt>
    <dgm:pt modelId="{50CDA507-A94E-4E82-8119-0DE3DCCDA041}" type="pres">
      <dgm:prSet presAssocID="{98E6CFDC-7FB9-4F8B-91EB-481A9628DE91}" presName="hierChild4" presStyleCnt="0"/>
      <dgm:spPr/>
      <dgm:t>
        <a:bodyPr/>
        <a:lstStyle/>
        <a:p>
          <a:endParaRPr lang="es-ES"/>
        </a:p>
      </dgm:t>
    </dgm:pt>
    <dgm:pt modelId="{CAA5F64F-9FF7-4CBF-972D-10593F34C915}" type="pres">
      <dgm:prSet presAssocID="{98E6CFDC-7FB9-4F8B-91EB-481A9628DE91}" presName="hierChild5" presStyleCnt="0"/>
      <dgm:spPr/>
      <dgm:t>
        <a:bodyPr/>
        <a:lstStyle/>
        <a:p>
          <a:endParaRPr lang="es-ES"/>
        </a:p>
      </dgm:t>
    </dgm:pt>
    <dgm:pt modelId="{3B77231B-1ACD-439C-9EB5-AB6B36B28378}" type="pres">
      <dgm:prSet presAssocID="{5401859A-880F-48D2-9116-DA51A75A2D4D}" presName="Name37" presStyleLbl="parChTrans1D3" presStyleIdx="14" presStyleCnt="25" custSzX="153951" custSzY="678686"/>
      <dgm:spPr/>
      <dgm:t>
        <a:bodyPr/>
        <a:lstStyle/>
        <a:p>
          <a:endParaRPr lang="es-VE"/>
        </a:p>
      </dgm:t>
    </dgm:pt>
    <dgm:pt modelId="{2BF5B8AD-F10A-4775-909D-7387CD1286A0}" type="pres">
      <dgm:prSet presAssocID="{E5569C6B-756B-4638-831E-BE3E87E190CA}" presName="hierRoot2" presStyleCnt="0">
        <dgm:presLayoutVars>
          <dgm:hierBranch val="init"/>
        </dgm:presLayoutVars>
      </dgm:prSet>
      <dgm:spPr/>
    </dgm:pt>
    <dgm:pt modelId="{25837945-325B-48E1-8D12-6C2AB9D1AFD5}" type="pres">
      <dgm:prSet presAssocID="{E5569C6B-756B-4638-831E-BE3E87E190CA}" presName="rootComposite" presStyleCnt="0"/>
      <dgm:spPr/>
    </dgm:pt>
    <dgm:pt modelId="{3A15349C-6F11-43CA-8756-F5D54F22A1A4}" type="pres">
      <dgm:prSet presAssocID="{E5569C6B-756B-4638-831E-BE3E87E190CA}" presName="rootText" presStyleLbl="node3" presStyleIdx="14" presStyleCnt="25" custScaleX="85863" custScaleY="68115" custLinFactNeighborX="-10895" custLinFactNeighborY="915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A1A76631-B6C2-48FE-BC8E-8FD44E7F175B}" type="pres">
      <dgm:prSet presAssocID="{E5569C6B-756B-4638-831E-BE3E87E190CA}" presName="rootConnector" presStyleLbl="node3" presStyleIdx="14" presStyleCnt="25"/>
      <dgm:spPr/>
      <dgm:t>
        <a:bodyPr/>
        <a:lstStyle/>
        <a:p>
          <a:endParaRPr lang="es-VE"/>
        </a:p>
      </dgm:t>
    </dgm:pt>
    <dgm:pt modelId="{D6993F37-C917-47D0-8BD0-4F566FDECD4C}" type="pres">
      <dgm:prSet presAssocID="{E5569C6B-756B-4638-831E-BE3E87E190CA}" presName="hierChild4" presStyleCnt="0"/>
      <dgm:spPr/>
    </dgm:pt>
    <dgm:pt modelId="{0E5A9EFF-5ADC-4252-96B9-C0B82808126D}" type="pres">
      <dgm:prSet presAssocID="{E5569C6B-756B-4638-831E-BE3E87E190CA}" presName="hierChild5" presStyleCnt="0"/>
      <dgm:spPr/>
    </dgm:pt>
    <dgm:pt modelId="{BB678DA6-39BF-4B62-BAA1-DE4877F0F1E4}" type="pres">
      <dgm:prSet presAssocID="{19D97986-B413-4564-90D8-923A468BFC87}" presName="Name37" presStyleLbl="parChTrans1D3" presStyleIdx="15" presStyleCnt="25" custSzX="153951" custSzY="678686"/>
      <dgm:spPr/>
      <dgm:t>
        <a:bodyPr/>
        <a:lstStyle/>
        <a:p>
          <a:endParaRPr lang="es-VE"/>
        </a:p>
      </dgm:t>
    </dgm:pt>
    <dgm:pt modelId="{4F1B8D92-E2C9-4BF5-B0E6-64D80E714852}" type="pres">
      <dgm:prSet presAssocID="{E2D6E132-32C0-4C0C-BDA8-1B1E24CB479E}" presName="hierRoot2" presStyleCnt="0">
        <dgm:presLayoutVars>
          <dgm:hierBranch val="init"/>
        </dgm:presLayoutVars>
      </dgm:prSet>
      <dgm:spPr/>
    </dgm:pt>
    <dgm:pt modelId="{9614D44B-8FD8-4E68-BDC5-430D149C831C}" type="pres">
      <dgm:prSet presAssocID="{E2D6E132-32C0-4C0C-BDA8-1B1E24CB479E}" presName="rootComposite" presStyleCnt="0"/>
      <dgm:spPr/>
    </dgm:pt>
    <dgm:pt modelId="{A1B22C48-EAAC-4F9F-AD03-84D135FBF65F}" type="pres">
      <dgm:prSet presAssocID="{E2D6E132-32C0-4C0C-BDA8-1B1E24CB479E}" presName="rootText" presStyleLbl="node3" presStyleIdx="15" presStyleCnt="25" custScaleX="85863" custScaleY="68115" custLinFactNeighborX="-10895" custLinFactNeighborY="915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ECAB49CD-5B0D-44F4-B19A-189DA03B9780}" type="pres">
      <dgm:prSet presAssocID="{E2D6E132-32C0-4C0C-BDA8-1B1E24CB479E}" presName="rootConnector" presStyleLbl="node3" presStyleIdx="15" presStyleCnt="25"/>
      <dgm:spPr/>
      <dgm:t>
        <a:bodyPr/>
        <a:lstStyle/>
        <a:p>
          <a:endParaRPr lang="es-VE"/>
        </a:p>
      </dgm:t>
    </dgm:pt>
    <dgm:pt modelId="{359AA4AF-FC57-438A-BBDE-BD98EC434B2D}" type="pres">
      <dgm:prSet presAssocID="{E2D6E132-32C0-4C0C-BDA8-1B1E24CB479E}" presName="hierChild4" presStyleCnt="0"/>
      <dgm:spPr/>
    </dgm:pt>
    <dgm:pt modelId="{FE58FD18-CC66-4ED2-BB23-EE74D52C48CC}" type="pres">
      <dgm:prSet presAssocID="{E2D6E132-32C0-4C0C-BDA8-1B1E24CB479E}" presName="hierChild5" presStyleCnt="0"/>
      <dgm:spPr/>
    </dgm:pt>
    <dgm:pt modelId="{E63CAF50-47F5-442D-94D3-87D5E0F97B3B}" type="pres">
      <dgm:prSet presAssocID="{FBAC7454-A555-41DD-8FB3-CEA27BD5E2AD}" presName="Name37" presStyleLbl="parChTrans1D3" presStyleIdx="16" presStyleCnt="25" custSzX="153951" custSzY="678686"/>
      <dgm:spPr/>
      <dgm:t>
        <a:bodyPr/>
        <a:lstStyle/>
        <a:p>
          <a:endParaRPr lang="es-VE"/>
        </a:p>
      </dgm:t>
    </dgm:pt>
    <dgm:pt modelId="{B94DEB72-FB6C-4249-813F-26861BA299F1}" type="pres">
      <dgm:prSet presAssocID="{11506480-51C2-458C-B3B8-56762B46B4A6}" presName="hierRoot2" presStyleCnt="0">
        <dgm:presLayoutVars>
          <dgm:hierBranch val="init"/>
        </dgm:presLayoutVars>
      </dgm:prSet>
      <dgm:spPr/>
    </dgm:pt>
    <dgm:pt modelId="{2A1B7382-8329-44D0-8D48-CFE7BC2B997E}" type="pres">
      <dgm:prSet presAssocID="{11506480-51C2-458C-B3B8-56762B46B4A6}" presName="rootComposite" presStyleCnt="0"/>
      <dgm:spPr/>
    </dgm:pt>
    <dgm:pt modelId="{680AF874-CCC8-4D54-B7DA-866C02AE09E1}" type="pres">
      <dgm:prSet presAssocID="{11506480-51C2-458C-B3B8-56762B46B4A6}" presName="rootText" presStyleLbl="node3" presStyleIdx="16" presStyleCnt="25" custScaleX="85863" custScaleY="68115" custLinFactNeighborX="-10895" custLinFactNeighborY="915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EFF638D-E0D0-438F-93D9-84B23B294493}" type="pres">
      <dgm:prSet presAssocID="{11506480-51C2-458C-B3B8-56762B46B4A6}" presName="rootConnector" presStyleLbl="node3" presStyleIdx="16" presStyleCnt="25"/>
      <dgm:spPr/>
      <dgm:t>
        <a:bodyPr/>
        <a:lstStyle/>
        <a:p>
          <a:endParaRPr lang="es-VE"/>
        </a:p>
      </dgm:t>
    </dgm:pt>
    <dgm:pt modelId="{617754F7-3D7E-4EFD-B088-41B663F07E0E}" type="pres">
      <dgm:prSet presAssocID="{11506480-51C2-458C-B3B8-56762B46B4A6}" presName="hierChild4" presStyleCnt="0"/>
      <dgm:spPr/>
    </dgm:pt>
    <dgm:pt modelId="{183A0D41-B639-4260-B468-FC9F95A615D4}" type="pres">
      <dgm:prSet presAssocID="{11506480-51C2-458C-B3B8-56762B46B4A6}" presName="hierChild5" presStyleCnt="0"/>
      <dgm:spPr/>
    </dgm:pt>
    <dgm:pt modelId="{F0E87A2D-EAD7-470D-80CE-C600983A96DE}" type="pres">
      <dgm:prSet presAssocID="{AC07F691-7851-4102-BD00-F55630195997}" presName="hierChild5" presStyleCnt="0"/>
      <dgm:spPr/>
      <dgm:t>
        <a:bodyPr/>
        <a:lstStyle/>
        <a:p>
          <a:endParaRPr lang="es-ES"/>
        </a:p>
      </dgm:t>
    </dgm:pt>
    <dgm:pt modelId="{C670F2ED-B934-4B5B-A400-6AA0487C049C}" type="pres">
      <dgm:prSet presAssocID="{A5F352CD-4DFD-4FB4-9BD6-5593A78C48EE}" presName="Name37" presStyleLbl="parChTrans1D2" presStyleIdx="3" presStyleCnt="5"/>
      <dgm:spPr/>
      <dgm:t>
        <a:bodyPr/>
        <a:lstStyle/>
        <a:p>
          <a:endParaRPr lang="es-ES"/>
        </a:p>
      </dgm:t>
    </dgm:pt>
    <dgm:pt modelId="{85E2B4CA-3F77-4A0D-93F9-67E9E7B3D3B0}" type="pres">
      <dgm:prSet presAssocID="{A9724A01-07E4-456B-9643-F3C165073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9C36E96-5394-457D-B947-39704E7B6F39}" type="pres">
      <dgm:prSet presAssocID="{A9724A01-07E4-456B-9643-F3C165073CF1}" presName="rootComposite" presStyleCnt="0"/>
      <dgm:spPr/>
      <dgm:t>
        <a:bodyPr/>
        <a:lstStyle/>
        <a:p>
          <a:endParaRPr lang="es-ES"/>
        </a:p>
      </dgm:t>
    </dgm:pt>
    <dgm:pt modelId="{AE14900D-197C-4F0C-82CF-0082FC8B125D}" type="pres">
      <dgm:prSet presAssocID="{A9724A01-07E4-456B-9643-F3C165073CF1}" presName="rootText" presStyleLbl="node2" presStyleIdx="3" presStyleCnt="5" custScaleX="106690" custScaleY="54320" custLinFactNeighborX="-14621" custLinFactNeighborY="27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57D3E9E-15BA-40E4-8C65-83D0899B0488}" type="pres">
      <dgm:prSet presAssocID="{A9724A01-07E4-456B-9643-F3C165073CF1}" presName="rootConnector" presStyleLbl="node2" presStyleIdx="3" presStyleCnt="5"/>
      <dgm:spPr/>
      <dgm:t>
        <a:bodyPr/>
        <a:lstStyle/>
        <a:p>
          <a:endParaRPr lang="es-ES"/>
        </a:p>
      </dgm:t>
    </dgm:pt>
    <dgm:pt modelId="{F55DCB57-2D2C-4968-AE97-ED3A238609FE}" type="pres">
      <dgm:prSet presAssocID="{A9724A01-07E4-456B-9643-F3C165073CF1}" presName="hierChild4" presStyleCnt="0"/>
      <dgm:spPr/>
      <dgm:t>
        <a:bodyPr/>
        <a:lstStyle/>
        <a:p>
          <a:endParaRPr lang="es-ES"/>
        </a:p>
      </dgm:t>
    </dgm:pt>
    <dgm:pt modelId="{7B5AD9BD-F263-49A5-ACD2-54E699680082}" type="pres">
      <dgm:prSet presAssocID="{197569C8-D3DD-4B4D-9711-C4E3482D4805}" presName="Name37" presStyleLbl="parChTrans1D3" presStyleIdx="17" presStyleCnt="25"/>
      <dgm:spPr/>
      <dgm:t>
        <a:bodyPr/>
        <a:lstStyle/>
        <a:p>
          <a:endParaRPr lang="es-ES"/>
        </a:p>
      </dgm:t>
    </dgm:pt>
    <dgm:pt modelId="{BE2BBC07-3445-4FCF-A742-8E02797A34A4}" type="pres">
      <dgm:prSet presAssocID="{02BE79F4-19B2-4379-AFEC-BABE4FFA0C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8440F23-51AF-4DE4-ADCE-1639C4216929}" type="pres">
      <dgm:prSet presAssocID="{02BE79F4-19B2-4379-AFEC-BABE4FFA0CA9}" presName="rootComposite" presStyleCnt="0"/>
      <dgm:spPr/>
      <dgm:t>
        <a:bodyPr/>
        <a:lstStyle/>
        <a:p>
          <a:endParaRPr lang="es-ES"/>
        </a:p>
      </dgm:t>
    </dgm:pt>
    <dgm:pt modelId="{3CBF43E2-6E38-4478-8099-927ECE96FB31}" type="pres">
      <dgm:prSet presAssocID="{02BE79F4-19B2-4379-AFEC-BABE4FFA0CA9}" presName="rootText" presStyleLbl="node3" presStyleIdx="17" presStyleCnt="25" custScaleX="82709" custScaleY="55782" custLinFactNeighborX="-19390" custLinFactNeighborY="139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D87517-7179-45CA-807A-6F9889A748D6}" type="pres">
      <dgm:prSet presAssocID="{02BE79F4-19B2-4379-AFEC-BABE4FFA0CA9}" presName="rootConnector" presStyleLbl="node3" presStyleIdx="17" presStyleCnt="25"/>
      <dgm:spPr/>
      <dgm:t>
        <a:bodyPr/>
        <a:lstStyle/>
        <a:p>
          <a:endParaRPr lang="es-ES"/>
        </a:p>
      </dgm:t>
    </dgm:pt>
    <dgm:pt modelId="{A3B3A21A-6786-491F-8523-07F7D37FD4FC}" type="pres">
      <dgm:prSet presAssocID="{02BE79F4-19B2-4379-AFEC-BABE4FFA0CA9}" presName="hierChild4" presStyleCnt="0"/>
      <dgm:spPr/>
      <dgm:t>
        <a:bodyPr/>
        <a:lstStyle/>
        <a:p>
          <a:endParaRPr lang="es-ES"/>
        </a:p>
      </dgm:t>
    </dgm:pt>
    <dgm:pt modelId="{94295FBF-46A0-4524-A7C9-4BE55F53AD48}" type="pres">
      <dgm:prSet presAssocID="{02BE79F4-19B2-4379-AFEC-BABE4FFA0CA9}" presName="hierChild5" presStyleCnt="0"/>
      <dgm:spPr/>
      <dgm:t>
        <a:bodyPr/>
        <a:lstStyle/>
        <a:p>
          <a:endParaRPr lang="es-ES"/>
        </a:p>
      </dgm:t>
    </dgm:pt>
    <dgm:pt modelId="{6AEF0BC2-D93C-4A56-8E14-C9FE8483FA0C}" type="pres">
      <dgm:prSet presAssocID="{4B08358E-362D-421C-BAB9-F01609B2C6B0}" presName="Name37" presStyleLbl="parChTrans1D3" presStyleIdx="18" presStyleCnt="25"/>
      <dgm:spPr/>
      <dgm:t>
        <a:bodyPr/>
        <a:lstStyle/>
        <a:p>
          <a:endParaRPr lang="es-ES"/>
        </a:p>
      </dgm:t>
    </dgm:pt>
    <dgm:pt modelId="{AAC0C4E4-7FD4-45C5-9060-BDA764BF24A5}" type="pres">
      <dgm:prSet presAssocID="{D495618B-31F6-4923-97DD-C1EE7E1597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67D8CE8-50E8-47FB-B8B7-8BDE34D3E7F0}" type="pres">
      <dgm:prSet presAssocID="{D495618B-31F6-4923-97DD-C1EE7E159753}" presName="rootComposite" presStyleCnt="0"/>
      <dgm:spPr/>
      <dgm:t>
        <a:bodyPr/>
        <a:lstStyle/>
        <a:p>
          <a:endParaRPr lang="es-ES"/>
        </a:p>
      </dgm:t>
    </dgm:pt>
    <dgm:pt modelId="{5FC59908-8B24-4C11-80BD-8F833FD80F86}" type="pres">
      <dgm:prSet presAssocID="{D495618B-31F6-4923-97DD-C1EE7E159753}" presName="rootText" presStyleLbl="node3" presStyleIdx="18" presStyleCnt="25" custScaleX="88129" custScaleY="96022" custLinFactNeighborX="-19390" custLinFactNeighborY="104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7E64B9-B5C9-47F3-98BF-348542FB6C21}" type="pres">
      <dgm:prSet presAssocID="{D495618B-31F6-4923-97DD-C1EE7E159753}" presName="rootConnector" presStyleLbl="node3" presStyleIdx="18" presStyleCnt="25"/>
      <dgm:spPr/>
      <dgm:t>
        <a:bodyPr/>
        <a:lstStyle/>
        <a:p>
          <a:endParaRPr lang="es-ES"/>
        </a:p>
      </dgm:t>
    </dgm:pt>
    <dgm:pt modelId="{E5908213-1DBC-4B95-A491-D1C636D6CFAC}" type="pres">
      <dgm:prSet presAssocID="{D495618B-31F6-4923-97DD-C1EE7E159753}" presName="hierChild4" presStyleCnt="0"/>
      <dgm:spPr/>
      <dgm:t>
        <a:bodyPr/>
        <a:lstStyle/>
        <a:p>
          <a:endParaRPr lang="es-ES"/>
        </a:p>
      </dgm:t>
    </dgm:pt>
    <dgm:pt modelId="{54CD3E4F-4E42-45E7-930D-C55699A6CD5E}" type="pres">
      <dgm:prSet presAssocID="{D495618B-31F6-4923-97DD-C1EE7E159753}" presName="hierChild5" presStyleCnt="0"/>
      <dgm:spPr/>
      <dgm:t>
        <a:bodyPr/>
        <a:lstStyle/>
        <a:p>
          <a:endParaRPr lang="es-ES"/>
        </a:p>
      </dgm:t>
    </dgm:pt>
    <dgm:pt modelId="{70BECF15-118F-4D64-873E-3B24F26C87DB}" type="pres">
      <dgm:prSet presAssocID="{99F0F40A-761E-47BB-AE2F-FDD1A0D7336A}" presName="Name37" presStyleLbl="parChTrans1D3" presStyleIdx="19" presStyleCnt="25"/>
      <dgm:spPr/>
      <dgm:t>
        <a:bodyPr/>
        <a:lstStyle/>
        <a:p>
          <a:endParaRPr lang="es-ES"/>
        </a:p>
      </dgm:t>
    </dgm:pt>
    <dgm:pt modelId="{7548DF11-E1A2-41E0-BFFC-4E040ECF241F}" type="pres">
      <dgm:prSet presAssocID="{AC7221A4-F1E7-483E-9F21-64102C8AF0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53D903A-2BC7-446F-891C-0A618E1E6A68}" type="pres">
      <dgm:prSet presAssocID="{AC7221A4-F1E7-483E-9F21-64102C8AF0FB}" presName="rootComposite" presStyleCnt="0"/>
      <dgm:spPr/>
      <dgm:t>
        <a:bodyPr/>
        <a:lstStyle/>
        <a:p>
          <a:endParaRPr lang="es-ES"/>
        </a:p>
      </dgm:t>
    </dgm:pt>
    <dgm:pt modelId="{AEC36508-AC9E-4613-9215-9B811EB938C5}" type="pres">
      <dgm:prSet presAssocID="{AC7221A4-F1E7-483E-9F21-64102C8AF0FB}" presName="rootText" presStyleLbl="node3" presStyleIdx="19" presStyleCnt="25" custScaleX="88129" custScaleY="57072" custLinFactNeighborX="-19390" custLinFactNeighborY="837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65EE7EC-BD2E-4E95-BE9C-608090E7D684}" type="pres">
      <dgm:prSet presAssocID="{AC7221A4-F1E7-483E-9F21-64102C8AF0FB}" presName="rootConnector" presStyleLbl="node3" presStyleIdx="19" presStyleCnt="25"/>
      <dgm:spPr/>
      <dgm:t>
        <a:bodyPr/>
        <a:lstStyle/>
        <a:p>
          <a:endParaRPr lang="es-ES"/>
        </a:p>
      </dgm:t>
    </dgm:pt>
    <dgm:pt modelId="{316C635C-DAA4-4026-9844-F822BF31E9D1}" type="pres">
      <dgm:prSet presAssocID="{AC7221A4-F1E7-483E-9F21-64102C8AF0FB}" presName="hierChild4" presStyleCnt="0"/>
      <dgm:spPr/>
      <dgm:t>
        <a:bodyPr/>
        <a:lstStyle/>
        <a:p>
          <a:endParaRPr lang="es-ES"/>
        </a:p>
      </dgm:t>
    </dgm:pt>
    <dgm:pt modelId="{13FB36DD-C0AF-470D-9116-AD0DAEA20E21}" type="pres">
      <dgm:prSet presAssocID="{AC7221A4-F1E7-483E-9F21-64102C8AF0FB}" presName="hierChild5" presStyleCnt="0"/>
      <dgm:spPr/>
      <dgm:t>
        <a:bodyPr/>
        <a:lstStyle/>
        <a:p>
          <a:endParaRPr lang="es-ES"/>
        </a:p>
      </dgm:t>
    </dgm:pt>
    <dgm:pt modelId="{88D07897-B52B-4F3F-9B2B-1B8271294639}" type="pres">
      <dgm:prSet presAssocID="{A9724A01-07E4-456B-9643-F3C165073CF1}" presName="hierChild5" presStyleCnt="0"/>
      <dgm:spPr/>
      <dgm:t>
        <a:bodyPr/>
        <a:lstStyle/>
        <a:p>
          <a:endParaRPr lang="es-ES"/>
        </a:p>
      </dgm:t>
    </dgm:pt>
    <dgm:pt modelId="{E4491A6F-57E2-4E98-908E-608E92BF625F}" type="pres">
      <dgm:prSet presAssocID="{949EECF5-6885-4481-BE6F-3E58B4E33F3F}" presName="Name37" presStyleLbl="parChTrans1D2" presStyleIdx="4" presStyleCnt="5"/>
      <dgm:spPr/>
      <dgm:t>
        <a:bodyPr/>
        <a:lstStyle/>
        <a:p>
          <a:endParaRPr lang="es-ES"/>
        </a:p>
      </dgm:t>
    </dgm:pt>
    <dgm:pt modelId="{027E116C-33F2-401E-96F4-D71F477AE1B7}" type="pres">
      <dgm:prSet presAssocID="{626ABA43-08BB-41A9-A56A-5AB17C3EB1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59868CF4-D46C-4FB5-9420-CBC308FB5A64}" type="pres">
      <dgm:prSet presAssocID="{626ABA43-08BB-41A9-A56A-5AB17C3EB15F}" presName="rootComposite" presStyleCnt="0"/>
      <dgm:spPr/>
      <dgm:t>
        <a:bodyPr/>
        <a:lstStyle/>
        <a:p>
          <a:endParaRPr lang="es-VE"/>
        </a:p>
      </dgm:t>
    </dgm:pt>
    <dgm:pt modelId="{8F4192E3-CA0B-41C1-B9C3-B74B70501C66}" type="pres">
      <dgm:prSet presAssocID="{626ABA43-08BB-41A9-A56A-5AB17C3EB15F}" presName="rootText" presStyleLbl="node2" presStyleIdx="4" presStyleCnt="5" custScaleX="83222" custScaleY="60683" custLinFactNeighborX="-16586" custLinFactNeighborY="57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EA80F2-09B0-43EE-A575-1B21B900E21F}" type="pres">
      <dgm:prSet presAssocID="{626ABA43-08BB-41A9-A56A-5AB17C3EB15F}" presName="rootConnector" presStyleLbl="node2" presStyleIdx="4" presStyleCnt="5"/>
      <dgm:spPr/>
      <dgm:t>
        <a:bodyPr/>
        <a:lstStyle/>
        <a:p>
          <a:endParaRPr lang="es-ES"/>
        </a:p>
      </dgm:t>
    </dgm:pt>
    <dgm:pt modelId="{BE408CFA-5AC5-4391-B46A-BA929955480E}" type="pres">
      <dgm:prSet presAssocID="{626ABA43-08BB-41A9-A56A-5AB17C3EB15F}" presName="hierChild4" presStyleCnt="0"/>
      <dgm:spPr/>
      <dgm:t>
        <a:bodyPr/>
        <a:lstStyle/>
        <a:p>
          <a:endParaRPr lang="es-VE"/>
        </a:p>
      </dgm:t>
    </dgm:pt>
    <dgm:pt modelId="{DB4EC528-D32B-4736-B293-4C65A85901BB}" type="pres">
      <dgm:prSet presAssocID="{9909A7F6-95DD-4801-9FBC-504F787A0252}" presName="Name37" presStyleLbl="parChTrans1D3" presStyleIdx="20" presStyleCnt="25"/>
      <dgm:spPr/>
      <dgm:t>
        <a:bodyPr/>
        <a:lstStyle/>
        <a:p>
          <a:endParaRPr lang="es-ES"/>
        </a:p>
      </dgm:t>
    </dgm:pt>
    <dgm:pt modelId="{0837EF41-CDF7-4114-B50E-B92F817A1735}" type="pres">
      <dgm:prSet presAssocID="{8B4BC114-ADD3-4701-93EE-C245CE1825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CF9FC227-CE9B-469F-AD3D-95BFAE5123D9}" type="pres">
      <dgm:prSet presAssocID="{8B4BC114-ADD3-4701-93EE-C245CE1825F7}" presName="rootComposite" presStyleCnt="0"/>
      <dgm:spPr/>
      <dgm:t>
        <a:bodyPr/>
        <a:lstStyle/>
        <a:p>
          <a:endParaRPr lang="es-VE"/>
        </a:p>
      </dgm:t>
    </dgm:pt>
    <dgm:pt modelId="{6C227C07-2A92-4DB9-97E8-1D82B7DFDAE0}" type="pres">
      <dgm:prSet presAssocID="{8B4BC114-ADD3-4701-93EE-C245CE1825F7}" presName="rootText" presStyleLbl="node3" presStyleIdx="20" presStyleCnt="25" custScaleX="73646" custScaleY="74771" custLinFactNeighborX="-17262" custLinFactNeighborY="-63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1A65946-EA83-42F2-AA0F-518248FD998B}" type="pres">
      <dgm:prSet presAssocID="{8B4BC114-ADD3-4701-93EE-C245CE1825F7}" presName="rootConnector" presStyleLbl="node3" presStyleIdx="20" presStyleCnt="25"/>
      <dgm:spPr/>
      <dgm:t>
        <a:bodyPr/>
        <a:lstStyle/>
        <a:p>
          <a:endParaRPr lang="es-ES"/>
        </a:p>
      </dgm:t>
    </dgm:pt>
    <dgm:pt modelId="{04B95298-71D7-4C91-B3C3-F03CF0237C1A}" type="pres">
      <dgm:prSet presAssocID="{8B4BC114-ADD3-4701-93EE-C245CE1825F7}" presName="hierChild4" presStyleCnt="0"/>
      <dgm:spPr/>
      <dgm:t>
        <a:bodyPr/>
        <a:lstStyle/>
        <a:p>
          <a:endParaRPr lang="es-VE"/>
        </a:p>
      </dgm:t>
    </dgm:pt>
    <dgm:pt modelId="{C7F89338-F2D6-4CF7-B078-9E9C4BCA828F}" type="pres">
      <dgm:prSet presAssocID="{8B4BC114-ADD3-4701-93EE-C245CE1825F7}" presName="hierChild5" presStyleCnt="0"/>
      <dgm:spPr/>
      <dgm:t>
        <a:bodyPr/>
        <a:lstStyle/>
        <a:p>
          <a:endParaRPr lang="es-VE"/>
        </a:p>
      </dgm:t>
    </dgm:pt>
    <dgm:pt modelId="{E19DF750-5B73-46C6-AE1F-B0FAC7A60E92}" type="pres">
      <dgm:prSet presAssocID="{5F2D1216-F933-49E2-AE8B-BACD291951AE}" presName="Name37" presStyleLbl="parChTrans1D3" presStyleIdx="21" presStyleCnt="25"/>
      <dgm:spPr/>
      <dgm:t>
        <a:bodyPr/>
        <a:lstStyle/>
        <a:p>
          <a:endParaRPr lang="es-ES"/>
        </a:p>
      </dgm:t>
    </dgm:pt>
    <dgm:pt modelId="{76E00B7F-8FC8-474E-9332-1E626E679250}" type="pres">
      <dgm:prSet presAssocID="{1ADB34C5-DD49-4E3B-AB26-6FA1E661E8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0EF4BD6C-9A80-4A61-9E8C-28AF432333ED}" type="pres">
      <dgm:prSet presAssocID="{1ADB34C5-DD49-4E3B-AB26-6FA1E661E8AA}" presName="rootComposite" presStyleCnt="0"/>
      <dgm:spPr/>
      <dgm:t>
        <a:bodyPr/>
        <a:lstStyle/>
        <a:p>
          <a:endParaRPr lang="es-VE"/>
        </a:p>
      </dgm:t>
    </dgm:pt>
    <dgm:pt modelId="{A6815C8D-47E5-4278-A058-9F14EBA8E22F}" type="pres">
      <dgm:prSet presAssocID="{1ADB34C5-DD49-4E3B-AB26-6FA1E661E8AA}" presName="rootText" presStyleLbl="node3" presStyleIdx="21" presStyleCnt="25" custScaleX="73646" custScaleY="83488" custLinFactNeighborX="-17262" custLinFactNeighborY="-1239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5CB9AC-2C97-4409-9A23-FCF6347E372F}" type="pres">
      <dgm:prSet presAssocID="{1ADB34C5-DD49-4E3B-AB26-6FA1E661E8AA}" presName="rootConnector" presStyleLbl="node3" presStyleIdx="21" presStyleCnt="25"/>
      <dgm:spPr/>
      <dgm:t>
        <a:bodyPr/>
        <a:lstStyle/>
        <a:p>
          <a:endParaRPr lang="es-ES"/>
        </a:p>
      </dgm:t>
    </dgm:pt>
    <dgm:pt modelId="{DB82F83B-72E0-4907-BFC9-5B0C24DAD8B3}" type="pres">
      <dgm:prSet presAssocID="{1ADB34C5-DD49-4E3B-AB26-6FA1E661E8AA}" presName="hierChild4" presStyleCnt="0"/>
      <dgm:spPr/>
      <dgm:t>
        <a:bodyPr/>
        <a:lstStyle/>
        <a:p>
          <a:endParaRPr lang="es-VE"/>
        </a:p>
      </dgm:t>
    </dgm:pt>
    <dgm:pt modelId="{64254038-7E9F-4B76-9367-FBA34ED26D61}" type="pres">
      <dgm:prSet presAssocID="{1ADB34C5-DD49-4E3B-AB26-6FA1E661E8AA}" presName="hierChild5" presStyleCnt="0"/>
      <dgm:spPr/>
      <dgm:t>
        <a:bodyPr/>
        <a:lstStyle/>
        <a:p>
          <a:endParaRPr lang="es-VE"/>
        </a:p>
      </dgm:t>
    </dgm:pt>
    <dgm:pt modelId="{A185EE14-50CB-4977-8D2F-5E8A8A9B3845}" type="pres">
      <dgm:prSet presAssocID="{69775C6F-4F4C-4D8D-A3C2-BFB6CB456017}" presName="Name37" presStyleLbl="parChTrans1D3" presStyleIdx="22" presStyleCnt="25"/>
      <dgm:spPr/>
      <dgm:t>
        <a:bodyPr/>
        <a:lstStyle/>
        <a:p>
          <a:endParaRPr lang="es-ES"/>
        </a:p>
      </dgm:t>
    </dgm:pt>
    <dgm:pt modelId="{AB789EAC-BA00-4E90-9A32-ADAF3A95D1C5}" type="pres">
      <dgm:prSet presAssocID="{AE029307-820C-4071-A4E3-46691980B1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VE"/>
        </a:p>
      </dgm:t>
    </dgm:pt>
    <dgm:pt modelId="{975DF163-5D2E-46F6-84AE-EDD80BDA7F98}" type="pres">
      <dgm:prSet presAssocID="{AE029307-820C-4071-A4E3-46691980B1C9}" presName="rootComposite" presStyleCnt="0"/>
      <dgm:spPr/>
      <dgm:t>
        <a:bodyPr/>
        <a:lstStyle/>
        <a:p>
          <a:endParaRPr lang="es-VE"/>
        </a:p>
      </dgm:t>
    </dgm:pt>
    <dgm:pt modelId="{117F4419-7DDE-4EC0-A2E0-C54952C899D8}" type="pres">
      <dgm:prSet presAssocID="{AE029307-820C-4071-A4E3-46691980B1C9}" presName="rootText" presStyleLbl="node3" presStyleIdx="22" presStyleCnt="25" custScaleX="73646" custScaleY="52092" custLinFactNeighborX="-17262" custLinFactNeighborY="-100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1ADC716-1019-4823-843E-00AD10F05B95}" type="pres">
      <dgm:prSet presAssocID="{AE029307-820C-4071-A4E3-46691980B1C9}" presName="rootConnector" presStyleLbl="node3" presStyleIdx="22" presStyleCnt="25"/>
      <dgm:spPr/>
      <dgm:t>
        <a:bodyPr/>
        <a:lstStyle/>
        <a:p>
          <a:endParaRPr lang="es-ES"/>
        </a:p>
      </dgm:t>
    </dgm:pt>
    <dgm:pt modelId="{75379670-A6C1-44AD-9266-B8E2B127D8CA}" type="pres">
      <dgm:prSet presAssocID="{AE029307-820C-4071-A4E3-46691980B1C9}" presName="hierChild4" presStyleCnt="0"/>
      <dgm:spPr/>
      <dgm:t>
        <a:bodyPr/>
        <a:lstStyle/>
        <a:p>
          <a:endParaRPr lang="es-VE"/>
        </a:p>
      </dgm:t>
    </dgm:pt>
    <dgm:pt modelId="{6F62A563-5621-4189-9225-6900AD799968}" type="pres">
      <dgm:prSet presAssocID="{AE029307-820C-4071-A4E3-46691980B1C9}" presName="hierChild5" presStyleCnt="0"/>
      <dgm:spPr/>
      <dgm:t>
        <a:bodyPr/>
        <a:lstStyle/>
        <a:p>
          <a:endParaRPr lang="es-VE"/>
        </a:p>
      </dgm:t>
    </dgm:pt>
    <dgm:pt modelId="{F5EA6073-93F5-4407-A4FC-4BD91B05697D}" type="pres">
      <dgm:prSet presAssocID="{9B9C1199-0073-4D02-B462-7B7C07D34817}" presName="Name37" presStyleLbl="parChTrans1D3" presStyleIdx="23" presStyleCnt="25"/>
      <dgm:spPr/>
      <dgm:t>
        <a:bodyPr/>
        <a:lstStyle/>
        <a:p>
          <a:endParaRPr lang="es-VE"/>
        </a:p>
      </dgm:t>
    </dgm:pt>
    <dgm:pt modelId="{1B950060-8D2E-4EAE-8686-1E6257ADAAAE}" type="pres">
      <dgm:prSet presAssocID="{E03E2637-B09C-4232-8478-7038BDAF0E13}" presName="hierRoot2" presStyleCnt="0">
        <dgm:presLayoutVars>
          <dgm:hierBranch val="init"/>
        </dgm:presLayoutVars>
      </dgm:prSet>
      <dgm:spPr/>
    </dgm:pt>
    <dgm:pt modelId="{089E8C6B-0C48-45E5-BB7A-96638C95F3AC}" type="pres">
      <dgm:prSet presAssocID="{E03E2637-B09C-4232-8478-7038BDAF0E13}" presName="rootComposite" presStyleCnt="0"/>
      <dgm:spPr/>
    </dgm:pt>
    <dgm:pt modelId="{4FFB7629-F30C-49BA-A6DF-15F30F6CF0B7}" type="pres">
      <dgm:prSet presAssocID="{E03E2637-B09C-4232-8478-7038BDAF0E13}" presName="rootText" presStyleLbl="node3" presStyleIdx="23" presStyleCnt="25" custScaleX="73646" custScaleY="92714" custLinFactNeighborX="-17262" custLinFactNeighborY="-1001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A631E346-8F85-418A-8E44-2F66816EEEED}" type="pres">
      <dgm:prSet presAssocID="{E03E2637-B09C-4232-8478-7038BDAF0E13}" presName="rootConnector" presStyleLbl="node3" presStyleIdx="23" presStyleCnt="25"/>
      <dgm:spPr/>
      <dgm:t>
        <a:bodyPr/>
        <a:lstStyle/>
        <a:p>
          <a:endParaRPr lang="es-VE"/>
        </a:p>
      </dgm:t>
    </dgm:pt>
    <dgm:pt modelId="{4DECD0F9-FB55-4872-89DC-7272E1D09049}" type="pres">
      <dgm:prSet presAssocID="{E03E2637-B09C-4232-8478-7038BDAF0E13}" presName="hierChild4" presStyleCnt="0"/>
      <dgm:spPr/>
    </dgm:pt>
    <dgm:pt modelId="{DCE1A339-65B8-4696-B4DC-210C2443D094}" type="pres">
      <dgm:prSet presAssocID="{E03E2637-B09C-4232-8478-7038BDAF0E13}" presName="hierChild5" presStyleCnt="0"/>
      <dgm:spPr/>
    </dgm:pt>
    <dgm:pt modelId="{B89706DB-0D11-4B7F-9916-BE5331B27C3D}" type="pres">
      <dgm:prSet presAssocID="{7BA7CE82-44E3-49EF-834F-918E44F2E500}" presName="Name37" presStyleLbl="parChTrans1D3" presStyleIdx="24" presStyleCnt="25"/>
      <dgm:spPr/>
      <dgm:t>
        <a:bodyPr/>
        <a:lstStyle/>
        <a:p>
          <a:endParaRPr lang="es-VE"/>
        </a:p>
      </dgm:t>
    </dgm:pt>
    <dgm:pt modelId="{6F6BCA16-2303-4A3F-8264-3070BA0380CD}" type="pres">
      <dgm:prSet presAssocID="{A0755B29-20FD-4176-AD0D-D9B80E542C7C}" presName="hierRoot2" presStyleCnt="0">
        <dgm:presLayoutVars>
          <dgm:hierBranch val="init"/>
        </dgm:presLayoutVars>
      </dgm:prSet>
      <dgm:spPr/>
    </dgm:pt>
    <dgm:pt modelId="{3C4A4898-3F48-4C9D-8158-9B3D11A9CE11}" type="pres">
      <dgm:prSet presAssocID="{A0755B29-20FD-4176-AD0D-D9B80E542C7C}" presName="rootComposite" presStyleCnt="0"/>
      <dgm:spPr/>
    </dgm:pt>
    <dgm:pt modelId="{8427AF16-1D70-4288-BF07-06967A5C5D45}" type="pres">
      <dgm:prSet presAssocID="{A0755B29-20FD-4176-AD0D-D9B80E542C7C}" presName="rootText" presStyleLbl="node3" presStyleIdx="24" presStyleCnt="25" custScaleX="73646" custScaleY="71456" custLinFactNeighborX="-17262" custLinFactNeighborY="-10010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3DA9575-CB56-426F-9528-1AFF2B70DE28}" type="pres">
      <dgm:prSet presAssocID="{A0755B29-20FD-4176-AD0D-D9B80E542C7C}" presName="rootConnector" presStyleLbl="node3" presStyleIdx="24" presStyleCnt="25"/>
      <dgm:spPr/>
      <dgm:t>
        <a:bodyPr/>
        <a:lstStyle/>
        <a:p>
          <a:endParaRPr lang="es-VE"/>
        </a:p>
      </dgm:t>
    </dgm:pt>
    <dgm:pt modelId="{30985A7D-C12F-46EB-9663-25E68A2F063F}" type="pres">
      <dgm:prSet presAssocID="{A0755B29-20FD-4176-AD0D-D9B80E542C7C}" presName="hierChild4" presStyleCnt="0"/>
      <dgm:spPr/>
    </dgm:pt>
    <dgm:pt modelId="{0CECC8CB-D7C2-4C37-8B0D-15B7A2F95891}" type="pres">
      <dgm:prSet presAssocID="{A0755B29-20FD-4176-AD0D-D9B80E542C7C}" presName="hierChild5" presStyleCnt="0"/>
      <dgm:spPr/>
    </dgm:pt>
    <dgm:pt modelId="{3E38516A-D267-49D0-98FC-7077B3F850DA}" type="pres">
      <dgm:prSet presAssocID="{626ABA43-08BB-41A9-A56A-5AB17C3EB15F}" presName="hierChild5" presStyleCnt="0"/>
      <dgm:spPr/>
      <dgm:t>
        <a:bodyPr/>
        <a:lstStyle/>
        <a:p>
          <a:endParaRPr lang="es-VE"/>
        </a:p>
      </dgm:t>
    </dgm:pt>
    <dgm:pt modelId="{AABCD24A-5755-42E1-BDDA-C216196107F3}" type="pres">
      <dgm:prSet presAssocID="{BBDC82D8-9CFB-4498-98F3-8516BF5ADFD3}" presName="hierChild3" presStyleCnt="0"/>
      <dgm:spPr/>
      <dgm:t>
        <a:bodyPr/>
        <a:lstStyle/>
        <a:p>
          <a:endParaRPr lang="es-ES"/>
        </a:p>
      </dgm:t>
    </dgm:pt>
  </dgm:ptLst>
  <dgm:cxnLst>
    <dgm:cxn modelId="{196B841F-AB0B-499E-9AB3-406EB1A05ED7}" type="presOf" srcId="{E03E2637-B09C-4232-8478-7038BDAF0E13}" destId="{4FFB7629-F30C-49BA-A6DF-15F30F6CF0B7}" srcOrd="0" destOrd="0" presId="urn:microsoft.com/office/officeart/2005/8/layout/orgChart1"/>
    <dgm:cxn modelId="{32D20553-0590-4568-996C-3B9351813500}" srcId="{AC07F691-7851-4102-BD00-F55630195997}" destId="{E2D6E132-32C0-4C0C-BDA8-1B1E24CB479E}" srcOrd="3" destOrd="0" parTransId="{19D97986-B413-4564-90D8-923A468BFC87}" sibTransId="{DECE161A-D3A2-4CC9-9BA5-EAD39C5CE1B9}"/>
    <dgm:cxn modelId="{8617CDD7-17F3-426C-A017-BBBF69D191BD}" srcId="{AC07F691-7851-4102-BD00-F55630195997}" destId="{98E6CFDC-7FB9-4F8B-91EB-481A9628DE91}" srcOrd="1" destOrd="0" parTransId="{13E5BBF8-8D71-4E0C-BB32-FACB6CD4671D}" sibTransId="{0E09FBD0-0E1F-4F85-8164-0D4B9D097EE3}"/>
    <dgm:cxn modelId="{0AC3B9F7-C72F-4895-A677-2A8B899558AC}" type="presOf" srcId="{69670E40-3E89-471E-BE38-EB34E95BEB3F}" destId="{C96F9679-6ACA-4346-8018-14DCEB975AD1}" srcOrd="0" destOrd="0" presId="urn:microsoft.com/office/officeart/2005/8/layout/orgChart1"/>
    <dgm:cxn modelId="{C45D24B5-82F8-4760-B9B7-1A5D583B6928}" type="presOf" srcId="{AC7221A4-F1E7-483E-9F21-64102C8AF0FB}" destId="{AEC36508-AC9E-4613-9215-9B811EB938C5}" srcOrd="0" destOrd="0" presId="urn:microsoft.com/office/officeart/2005/8/layout/orgChart1"/>
    <dgm:cxn modelId="{426A4BAE-868E-42F1-BD98-EB7CA373C9A0}" type="presOf" srcId="{1ADB34C5-DD49-4E3B-AB26-6FA1E661E8AA}" destId="{075CB9AC-2C97-4409-9A23-FCF6347E372F}" srcOrd="1" destOrd="0" presId="urn:microsoft.com/office/officeart/2005/8/layout/orgChart1"/>
    <dgm:cxn modelId="{F7D375EF-7C34-4F64-9481-67F07B8DBFE1}" type="presOf" srcId="{DD194BA8-FFE7-4AEC-B6B1-E6318C0443C5}" destId="{0A43C2E0-10AF-4F80-A185-7CCEFE61DFF5}" srcOrd="0" destOrd="0" presId="urn:microsoft.com/office/officeart/2005/8/layout/orgChart1"/>
    <dgm:cxn modelId="{8B5E72B1-98AF-4AA4-B9E0-EE597FC174CD}" type="presOf" srcId="{BBDC82D8-9CFB-4498-98F3-8516BF5ADFD3}" destId="{93278D0D-0240-4329-ADA9-D94E66BA3A52}" srcOrd="1" destOrd="0" presId="urn:microsoft.com/office/officeart/2005/8/layout/orgChart1"/>
    <dgm:cxn modelId="{EAE61D91-4C51-4277-959B-D340DFF8FA9E}" srcId="{2F3A0A8B-9E50-456A-9BF6-F0722D8ACCE0}" destId="{27EAF497-FC35-42FE-A8CE-2EFF60CCC7C4}" srcOrd="2" destOrd="0" parTransId="{5A2CD79C-4B5D-4A05-9ACD-F7F7C5FD3321}" sibTransId="{980BDE23-6895-4D99-B03C-B683764BAC76}"/>
    <dgm:cxn modelId="{742EB97B-CDAB-49C9-B7EA-B4DFAF5454B9}" srcId="{8C262133-7EA4-486E-8DF6-14F672DF124B}" destId="{7FA46DD5-16B6-414E-A02E-DF9286CD0435}" srcOrd="0" destOrd="0" parTransId="{D9CFB7BD-65D0-44DA-A669-5162B3F6DA6F}" sibTransId="{CE4CFC3F-70F1-4F51-A865-2D903C51ED31}"/>
    <dgm:cxn modelId="{76E5563A-BFD5-47F8-99B5-869AFFAEADAD}" srcId="{FDFBB6B0-E2AB-4E05-90B6-D6A42D4CA711}" destId="{BBDC82D8-9CFB-4498-98F3-8516BF5ADFD3}" srcOrd="0" destOrd="0" parTransId="{70ECCC9E-557F-406F-ABE1-58AB588263C3}" sibTransId="{C0F664C2-5D31-4C61-9681-DDA022623212}"/>
    <dgm:cxn modelId="{3049AF5A-AA69-4399-A07B-52989FD5EEE1}" srcId="{626ABA43-08BB-41A9-A56A-5AB17C3EB15F}" destId="{8B4BC114-ADD3-4701-93EE-C245CE1825F7}" srcOrd="0" destOrd="0" parTransId="{9909A7F6-95DD-4801-9FBC-504F787A0252}" sibTransId="{CBB835B4-1D95-48CF-87FF-B45B5199ACBB}"/>
    <dgm:cxn modelId="{5E553E23-CF73-476C-9C49-AA094B92F054}" type="presOf" srcId="{C53A54D6-176D-4B3C-A74C-06A6352FC659}" destId="{85688AB1-F2B6-4193-8107-0D20A1010CC1}" srcOrd="0" destOrd="0" presId="urn:microsoft.com/office/officeart/2005/8/layout/orgChart1"/>
    <dgm:cxn modelId="{2ACFA120-2B06-4D46-A787-934F1D070668}" type="presOf" srcId="{27EAF497-FC35-42FE-A8CE-2EFF60CCC7C4}" destId="{B725D947-BF80-423B-BFA7-8D568D45882C}" srcOrd="1" destOrd="0" presId="urn:microsoft.com/office/officeart/2005/8/layout/orgChart1"/>
    <dgm:cxn modelId="{8BE0FE90-194B-494F-95D3-1A1B210C440D}" srcId="{BBDC82D8-9CFB-4498-98F3-8516BF5ADFD3}" destId="{A9724A01-07E4-456B-9643-F3C165073CF1}" srcOrd="3" destOrd="0" parTransId="{A5F352CD-4DFD-4FB4-9BD6-5593A78C48EE}" sibTransId="{32C420CD-D323-4A62-9E01-FCF3F66C8B95}"/>
    <dgm:cxn modelId="{6EDFCFE7-3C54-4ED7-ACE6-DF2EC200D79B}" type="presOf" srcId="{1C8871C4-1A56-49E6-9341-3A5993A270C0}" destId="{2DD601D0-4F73-4348-940B-AF71B1895B07}" srcOrd="0" destOrd="0" presId="urn:microsoft.com/office/officeart/2005/8/layout/orgChart1"/>
    <dgm:cxn modelId="{D63DE942-EA90-4565-AAD6-E5FAD5645FE8}" srcId="{BBDC82D8-9CFB-4498-98F3-8516BF5ADFD3}" destId="{AC07F691-7851-4102-BD00-F55630195997}" srcOrd="2" destOrd="0" parTransId="{C53A54D6-176D-4B3C-A74C-06A6352FC659}" sibTransId="{480240D0-AFDA-425F-8D38-69E9057E4DFF}"/>
    <dgm:cxn modelId="{CC8E3485-7692-4AEC-883C-60CBFA5EE6A9}" type="presOf" srcId="{02BE79F4-19B2-4379-AFEC-BABE4FFA0CA9}" destId="{3CBF43E2-6E38-4478-8099-927ECE96FB31}" srcOrd="0" destOrd="0" presId="urn:microsoft.com/office/officeart/2005/8/layout/orgChart1"/>
    <dgm:cxn modelId="{EAE562C4-3D35-438F-BDC6-773DF900B56F}" type="presOf" srcId="{47217040-3296-4E5F-9D66-98B006D2726F}" destId="{739F3A67-5890-4DC2-AB50-739742FD917D}" srcOrd="0" destOrd="0" presId="urn:microsoft.com/office/officeart/2005/8/layout/orgChart1"/>
    <dgm:cxn modelId="{16133F8D-395F-42AC-984E-4BCBCF8211F0}" type="presOf" srcId="{518CA851-EE6C-47AE-92F6-E09C6732104C}" destId="{3E8F74A0-088E-4F0D-A4E7-BFD070C08196}" srcOrd="0" destOrd="0" presId="urn:microsoft.com/office/officeart/2005/8/layout/orgChart1"/>
    <dgm:cxn modelId="{DDC9BEFF-9937-4885-9112-85DCDD6E1961}" type="presOf" srcId="{69775C6F-4F4C-4D8D-A3C2-BFB6CB456017}" destId="{A185EE14-50CB-4977-8D2F-5E8A8A9B3845}" srcOrd="0" destOrd="0" presId="urn:microsoft.com/office/officeart/2005/8/layout/orgChart1"/>
    <dgm:cxn modelId="{BE9639EC-7AFA-4D64-AF54-24776DD5D723}" type="presOf" srcId="{E5569C6B-756B-4638-831E-BE3E87E190CA}" destId="{A1A76631-B6C2-48FE-BC8E-8FD44E7F175B}" srcOrd="1" destOrd="0" presId="urn:microsoft.com/office/officeart/2005/8/layout/orgChart1"/>
    <dgm:cxn modelId="{DEAB6F0E-4D39-45A6-A0B0-D9FA894910F7}" type="presOf" srcId="{FFF215A7-CBBA-4C9E-82C6-996C53AB50ED}" destId="{35AE3D1C-DCF9-4EF5-91B6-B7E61C7FC131}" srcOrd="0" destOrd="0" presId="urn:microsoft.com/office/officeart/2005/8/layout/orgChart1"/>
    <dgm:cxn modelId="{F3AA3E27-D7CF-48EB-BDB2-9372969F42DE}" type="presOf" srcId="{0AA3C783-7A29-411C-AC6B-F4C8B15BE174}" destId="{7249C5D8-9F39-4597-A785-0179CA7B4E61}" srcOrd="0" destOrd="0" presId="urn:microsoft.com/office/officeart/2005/8/layout/orgChart1"/>
    <dgm:cxn modelId="{D4708507-2299-49BA-994D-261A56A15F65}" srcId="{8C262133-7EA4-486E-8DF6-14F672DF124B}" destId="{335C2DD6-BAF0-4716-9F26-D93115EC3A25}" srcOrd="4" destOrd="0" parTransId="{C949EFFF-78B5-4AC4-BCB7-C3958B0C8CDE}" sibTransId="{D2ED640E-C9C8-4F53-8C42-C94D5183332D}"/>
    <dgm:cxn modelId="{B569AF2B-BC0A-4B84-9D6B-6A2C47D25FEF}" type="presOf" srcId="{F9EBB4B6-3901-463B-B987-3BECF54962B0}" destId="{09BC563B-2672-4387-9A96-32EBF4CC8B53}" srcOrd="0" destOrd="0" presId="urn:microsoft.com/office/officeart/2005/8/layout/orgChart1"/>
    <dgm:cxn modelId="{C4FA651F-4FC9-471E-9EEA-9C200315BC12}" type="presOf" srcId="{8B4BC114-ADD3-4701-93EE-C245CE1825F7}" destId="{6C227C07-2A92-4DB9-97E8-1D82B7DFDAE0}" srcOrd="0" destOrd="0" presId="urn:microsoft.com/office/officeart/2005/8/layout/orgChart1"/>
    <dgm:cxn modelId="{7182E281-9814-48BA-95CF-7A004D9E24C5}" srcId="{AC07F691-7851-4102-BD00-F55630195997}" destId="{11506480-51C2-458C-B3B8-56762B46B4A6}" srcOrd="4" destOrd="0" parTransId="{FBAC7454-A555-41DD-8FB3-CEA27BD5E2AD}" sibTransId="{669DE6A0-CFC9-4437-8071-F46203B228EA}"/>
    <dgm:cxn modelId="{5B37B83B-25EC-4DBE-AB83-3199A48AA3A7}" type="presOf" srcId="{CF6A0FCD-A719-4B58-B634-B19822FEE207}" destId="{FE2FB439-971C-45DF-9C16-D7B5D2392524}" srcOrd="0" destOrd="0" presId="urn:microsoft.com/office/officeart/2005/8/layout/orgChart1"/>
    <dgm:cxn modelId="{C1DCC24C-3114-46CA-BADC-B51C9EF2E16E}" type="presOf" srcId="{D9CFB7BD-65D0-44DA-A669-5162B3F6DA6F}" destId="{02185363-C286-4F99-91E9-9D114693BD3C}" srcOrd="0" destOrd="0" presId="urn:microsoft.com/office/officeart/2005/8/layout/orgChart1"/>
    <dgm:cxn modelId="{5B75E74E-3A45-42FC-BC70-ABD4F29E0780}" type="presOf" srcId="{7D6AB61A-3A65-4008-A9D9-180A98347C3C}" destId="{D5AEA2C1-DF56-4341-8A19-FBBC466921B8}" srcOrd="0" destOrd="0" presId="urn:microsoft.com/office/officeart/2005/8/layout/orgChart1"/>
    <dgm:cxn modelId="{54BD23F8-BB95-4649-8E24-E1D25C70E22A}" type="presOf" srcId="{A9724A01-07E4-456B-9643-F3C165073CF1}" destId="{AE14900D-197C-4F0C-82CF-0082FC8B125D}" srcOrd="0" destOrd="0" presId="urn:microsoft.com/office/officeart/2005/8/layout/orgChart1"/>
    <dgm:cxn modelId="{BDB83A46-0DD6-41F9-8C89-DAB91F83B143}" type="presOf" srcId="{A5F352CD-4DFD-4FB4-9BD6-5593A78C48EE}" destId="{C670F2ED-B934-4B5B-A400-6AA0487C049C}" srcOrd="0" destOrd="0" presId="urn:microsoft.com/office/officeart/2005/8/layout/orgChart1"/>
    <dgm:cxn modelId="{9C727AC4-8F63-4B12-BEDA-905A02930588}" type="presOf" srcId="{626ABA43-08BB-41A9-A56A-5AB17C3EB15F}" destId="{0EEA80F2-09B0-43EE-A575-1B21B900E21F}" srcOrd="1" destOrd="0" presId="urn:microsoft.com/office/officeart/2005/8/layout/orgChart1"/>
    <dgm:cxn modelId="{53F5A706-BFE8-4F4C-A3D2-5C65C047EA5D}" type="presOf" srcId="{8C262133-7EA4-486E-8DF6-14F672DF124B}" destId="{65233A38-1C2D-4C96-924A-B5EEBDC038CA}" srcOrd="1" destOrd="0" presId="urn:microsoft.com/office/officeart/2005/8/layout/orgChart1"/>
    <dgm:cxn modelId="{1807E708-A687-4B6E-A680-068162B59FF7}" type="presOf" srcId="{E2D6E132-32C0-4C0C-BDA8-1B1E24CB479E}" destId="{A1B22C48-EAAC-4F9F-AD03-84D135FBF65F}" srcOrd="0" destOrd="0" presId="urn:microsoft.com/office/officeart/2005/8/layout/orgChart1"/>
    <dgm:cxn modelId="{E5C33F06-351E-4E12-9521-A746F0313C2D}" type="presOf" srcId="{8B4BC114-ADD3-4701-93EE-C245CE1825F7}" destId="{91A65946-EA83-42F2-AA0F-518248FD998B}" srcOrd="1" destOrd="0" presId="urn:microsoft.com/office/officeart/2005/8/layout/orgChart1"/>
    <dgm:cxn modelId="{E79B6A86-198D-4390-8FB5-943B204B1CC0}" type="presOf" srcId="{7BA7CE82-44E3-49EF-834F-918E44F2E500}" destId="{B89706DB-0D11-4B7F-9916-BE5331B27C3D}" srcOrd="0" destOrd="0" presId="urn:microsoft.com/office/officeart/2005/8/layout/orgChart1"/>
    <dgm:cxn modelId="{7FC68C35-19DA-4203-B4EC-7DA8CFF17794}" type="presOf" srcId="{AE029307-820C-4071-A4E3-46691980B1C9}" destId="{D1ADC716-1019-4823-843E-00AD10F05B95}" srcOrd="1" destOrd="0" presId="urn:microsoft.com/office/officeart/2005/8/layout/orgChart1"/>
    <dgm:cxn modelId="{34D67F37-EBFB-4BDB-9106-49E69AD20E56}" type="presOf" srcId="{860B377B-DDC6-46BA-A680-0AB88E930629}" destId="{BDCAEA94-2B87-4D82-82BE-3D1231BFB90A}" srcOrd="0" destOrd="0" presId="urn:microsoft.com/office/officeart/2005/8/layout/orgChart1"/>
    <dgm:cxn modelId="{B0AE1823-719E-4055-9C1B-606AA35B14C3}" srcId="{A9724A01-07E4-456B-9643-F3C165073CF1}" destId="{AC7221A4-F1E7-483E-9F21-64102C8AF0FB}" srcOrd="2" destOrd="0" parTransId="{99F0F40A-761E-47BB-AE2F-FDD1A0D7336A}" sibTransId="{D8A31C36-45BF-4F77-B506-1AE070C9F286}"/>
    <dgm:cxn modelId="{907E250E-C185-4B06-BEBE-ADE1F4EBE1F7}" type="presOf" srcId="{5401859A-880F-48D2-9116-DA51A75A2D4D}" destId="{3B77231B-1ACD-439C-9EB5-AB6B36B28378}" srcOrd="0" destOrd="0" presId="urn:microsoft.com/office/officeart/2005/8/layout/orgChart1"/>
    <dgm:cxn modelId="{B0A4ED37-E102-4234-9CC8-26511546D8B0}" srcId="{8C262133-7EA4-486E-8DF6-14F672DF124B}" destId="{F9EBB4B6-3901-463B-B987-3BECF54962B0}" srcOrd="1" destOrd="0" parTransId="{3C338167-7732-4B02-8F6B-C569E210560B}" sibTransId="{A3E1AA2A-9DDE-45BA-91E2-C0EE286588E7}"/>
    <dgm:cxn modelId="{D0A93D7F-A5DB-480F-942C-26EF7391C86E}" type="presOf" srcId="{1301506B-B3E4-49E1-83BC-69A364476E32}" destId="{AEBE366E-A9E3-423B-A535-79955F5F73AA}" srcOrd="1" destOrd="0" presId="urn:microsoft.com/office/officeart/2005/8/layout/orgChart1"/>
    <dgm:cxn modelId="{4D924892-A319-4094-91B8-72BB0A9707C7}" type="presOf" srcId="{9B9C1199-0073-4D02-B462-7B7C07D34817}" destId="{F5EA6073-93F5-4407-A4FC-4BD91B05697D}" srcOrd="0" destOrd="0" presId="urn:microsoft.com/office/officeart/2005/8/layout/orgChart1"/>
    <dgm:cxn modelId="{F184CB5D-1109-47ED-B963-D49F72943FB1}" type="presOf" srcId="{E2D6E132-32C0-4C0C-BDA8-1B1E24CB479E}" destId="{ECAB49CD-5B0D-44F4-B19A-189DA03B9780}" srcOrd="1" destOrd="0" presId="urn:microsoft.com/office/officeart/2005/8/layout/orgChart1"/>
    <dgm:cxn modelId="{0E5E469B-FA7A-45DB-810B-24A6639D55F3}" type="presOf" srcId="{949EECF5-6885-4481-BE6F-3E58B4E33F3F}" destId="{E4491A6F-57E2-4E98-908E-608E92BF625F}" srcOrd="0" destOrd="0" presId="urn:microsoft.com/office/officeart/2005/8/layout/orgChart1"/>
    <dgm:cxn modelId="{72DCBC3F-5DD2-4CA8-AC44-F31974155A70}" srcId="{626ABA43-08BB-41A9-A56A-5AB17C3EB15F}" destId="{A0755B29-20FD-4176-AD0D-D9B80E542C7C}" srcOrd="4" destOrd="0" parTransId="{7BA7CE82-44E3-49EF-834F-918E44F2E500}" sibTransId="{82883B7C-A5DF-4BDF-8A8C-14D0703DF455}"/>
    <dgm:cxn modelId="{8FD97634-AC4B-414A-84FA-0D74DF6BCD67}" type="presOf" srcId="{AC07F691-7851-4102-BD00-F55630195997}" destId="{B84915E3-E163-466E-B1C0-4161863636AD}" srcOrd="1" destOrd="0" presId="urn:microsoft.com/office/officeart/2005/8/layout/orgChart1"/>
    <dgm:cxn modelId="{EF0FCC6D-7683-4CCD-9F3F-91A2158D609B}" type="presOf" srcId="{860B377B-DDC6-46BA-A680-0AB88E930629}" destId="{636EBC9E-1373-4A6C-9365-81AD599B0DF6}" srcOrd="1" destOrd="0" presId="urn:microsoft.com/office/officeart/2005/8/layout/orgChart1"/>
    <dgm:cxn modelId="{AF29AEEC-02C5-4B92-A5E2-55AD286BB46E}" type="presOf" srcId="{BBDC82D8-9CFB-4498-98F3-8516BF5ADFD3}" destId="{1CF622C2-E5EC-4F28-A883-5B0C4B89EFC5}" srcOrd="0" destOrd="0" presId="urn:microsoft.com/office/officeart/2005/8/layout/orgChart1"/>
    <dgm:cxn modelId="{9AF2E652-E352-476A-8DB6-44E1178208B7}" type="presOf" srcId="{A0755B29-20FD-4176-AD0D-D9B80E542C7C}" destId="{F3DA9575-CB56-426F-9528-1AFF2B70DE28}" srcOrd="1" destOrd="0" presId="urn:microsoft.com/office/officeart/2005/8/layout/orgChart1"/>
    <dgm:cxn modelId="{F117E453-601B-43BF-9F47-E434D96A7DE8}" type="presOf" srcId="{4B08358E-362D-421C-BAB9-F01609B2C6B0}" destId="{6AEF0BC2-D93C-4A56-8E14-C9FE8483FA0C}" srcOrd="0" destOrd="0" presId="urn:microsoft.com/office/officeart/2005/8/layout/orgChart1"/>
    <dgm:cxn modelId="{EB4B9696-8F73-433C-9DBF-B4F5AD1C0E1F}" type="presOf" srcId="{78E0E884-44BC-47FB-BF56-FB6AC7A38B0A}" destId="{55D89B50-A497-4619-866C-90B8857D3459}" srcOrd="0" destOrd="0" presId="urn:microsoft.com/office/officeart/2005/8/layout/orgChart1"/>
    <dgm:cxn modelId="{FC226543-E019-44AB-A1ED-E7882819C7B5}" type="presOf" srcId="{11506480-51C2-458C-B3B8-56762B46B4A6}" destId="{680AF874-CCC8-4D54-B7DA-866C02AE09E1}" srcOrd="0" destOrd="0" presId="urn:microsoft.com/office/officeart/2005/8/layout/orgChart1"/>
    <dgm:cxn modelId="{44EA2A90-A47D-46BA-B28D-6E9A24535963}" srcId="{2F3A0A8B-9E50-456A-9BF6-F0722D8ACCE0}" destId="{75AC53AD-6916-4756-8D20-AB64114C45B5}" srcOrd="1" destOrd="0" parTransId="{0AA3C783-7A29-411C-AC6B-F4C8B15BE174}" sibTransId="{EBD2C765-C462-47C7-830C-F0D84A312E5D}"/>
    <dgm:cxn modelId="{5C9488F9-2816-4973-820D-777CDE1A5CF1}" type="presOf" srcId="{A1D10735-845F-4DC4-B68B-F3907E7989B1}" destId="{7A38294A-5259-4951-B72C-6593A06D21E9}" srcOrd="0" destOrd="0" presId="urn:microsoft.com/office/officeart/2005/8/layout/orgChart1"/>
    <dgm:cxn modelId="{3A7CD512-9587-4A0F-90F8-EA9C890657F1}" type="presOf" srcId="{8C262133-7EA4-486E-8DF6-14F672DF124B}" destId="{8787648C-F94D-4AF7-BECA-A758DE561223}" srcOrd="0" destOrd="0" presId="urn:microsoft.com/office/officeart/2005/8/layout/orgChart1"/>
    <dgm:cxn modelId="{A170799F-4CBE-47BA-AFB1-8757008F4D91}" srcId="{626ABA43-08BB-41A9-A56A-5AB17C3EB15F}" destId="{1ADB34C5-DD49-4E3B-AB26-6FA1E661E8AA}" srcOrd="1" destOrd="0" parTransId="{5F2D1216-F933-49E2-AE8B-BACD291951AE}" sibTransId="{C437704A-E3D6-46A5-9E95-972270DB0D60}"/>
    <dgm:cxn modelId="{D3A9AB81-026F-460F-9005-603FD5A48FC0}" type="presOf" srcId="{27EAF497-FC35-42FE-A8CE-2EFF60CCC7C4}" destId="{B40EE1E7-65E6-44DC-B876-4B6E58299796}" srcOrd="0" destOrd="0" presId="urn:microsoft.com/office/officeart/2005/8/layout/orgChart1"/>
    <dgm:cxn modelId="{75CEFDEE-8ADF-4747-BAD7-36FD87CC8E9A}" type="presOf" srcId="{A0755B29-20FD-4176-AD0D-D9B80E542C7C}" destId="{8427AF16-1D70-4288-BF07-06967A5C5D45}" srcOrd="0" destOrd="0" presId="urn:microsoft.com/office/officeart/2005/8/layout/orgChart1"/>
    <dgm:cxn modelId="{77E26991-6651-4EAB-94DB-E7ABF00F383E}" type="presOf" srcId="{D495618B-31F6-4923-97DD-C1EE7E159753}" destId="{487E64B9-B5C9-47F3-98BF-348542FB6C21}" srcOrd="1" destOrd="0" presId="urn:microsoft.com/office/officeart/2005/8/layout/orgChart1"/>
    <dgm:cxn modelId="{BEF8B0CF-6AC6-4327-8E40-37EFF90AE6FE}" type="presOf" srcId="{75AC53AD-6916-4756-8D20-AB64114C45B5}" destId="{3118A623-F288-431B-BE05-BA7B16D6C541}" srcOrd="1" destOrd="0" presId="urn:microsoft.com/office/officeart/2005/8/layout/orgChart1"/>
    <dgm:cxn modelId="{9942EF15-3F64-4ED5-96F8-69C7BBF5A57D}" srcId="{A9724A01-07E4-456B-9643-F3C165073CF1}" destId="{D495618B-31F6-4923-97DD-C1EE7E159753}" srcOrd="1" destOrd="0" parTransId="{4B08358E-362D-421C-BAB9-F01609B2C6B0}" sibTransId="{FD690D81-7910-4FEB-A0FE-32312B1D3D27}"/>
    <dgm:cxn modelId="{B6AD231D-F0A1-4518-B1BD-B7AD24DEB4CA}" type="presOf" srcId="{75AC53AD-6916-4756-8D20-AB64114C45B5}" destId="{8DB75B0A-7BA9-44BD-B70A-2FEA2C6CA010}" srcOrd="0" destOrd="0" presId="urn:microsoft.com/office/officeart/2005/8/layout/orgChart1"/>
    <dgm:cxn modelId="{6FD16AB1-3F90-4C62-9B44-5187EF84FC7A}" srcId="{A9724A01-07E4-456B-9643-F3C165073CF1}" destId="{02BE79F4-19B2-4379-AFEC-BABE4FFA0CA9}" srcOrd="0" destOrd="0" parTransId="{197569C8-D3DD-4B4D-9711-C4E3482D4805}" sibTransId="{412F29EE-4646-428A-BDFA-6E237C248E8D}"/>
    <dgm:cxn modelId="{08B06403-2185-492E-8726-0830003716D6}" type="presOf" srcId="{AE029307-820C-4071-A4E3-46691980B1C9}" destId="{117F4419-7DDE-4EC0-A2E0-C54952C899D8}" srcOrd="0" destOrd="0" presId="urn:microsoft.com/office/officeart/2005/8/layout/orgChart1"/>
    <dgm:cxn modelId="{C5FAA583-CC6E-4A53-BF8A-69AD03967437}" type="presOf" srcId="{AC7221A4-F1E7-483E-9F21-64102C8AF0FB}" destId="{365EE7EC-BD2E-4E95-BE9C-608090E7D684}" srcOrd="1" destOrd="0" presId="urn:microsoft.com/office/officeart/2005/8/layout/orgChart1"/>
    <dgm:cxn modelId="{802A6BD6-842E-411C-8033-A7FCF7A755A0}" type="presOf" srcId="{99F0F40A-761E-47BB-AE2F-FDD1A0D7336A}" destId="{70BECF15-118F-4D64-873E-3B24F26C87DB}" srcOrd="0" destOrd="0" presId="urn:microsoft.com/office/officeart/2005/8/layout/orgChart1"/>
    <dgm:cxn modelId="{CAE4E832-1DA5-4F70-B8FE-6AC7D078779D}" type="presOf" srcId="{13E5BBF8-8D71-4E0C-BB32-FACB6CD4671D}" destId="{26645C4B-A06C-44CE-8693-EE3CC6EB087D}" srcOrd="0" destOrd="0" presId="urn:microsoft.com/office/officeart/2005/8/layout/orgChart1"/>
    <dgm:cxn modelId="{9173ADF4-C3E3-4CF4-BC29-E5A8B89782FA}" type="presOf" srcId="{626ABA43-08BB-41A9-A56A-5AB17C3EB15F}" destId="{8F4192E3-CA0B-41C1-B9C3-B74B70501C66}" srcOrd="0" destOrd="0" presId="urn:microsoft.com/office/officeart/2005/8/layout/orgChart1"/>
    <dgm:cxn modelId="{E69C1ACF-A25A-4775-ACD9-EAAF1A003E87}" type="presOf" srcId="{335C2DD6-BAF0-4716-9F26-D93115EC3A25}" destId="{8F795CF7-6C2E-4BD0-86E6-393D25BA0E5A}" srcOrd="0" destOrd="0" presId="urn:microsoft.com/office/officeart/2005/8/layout/orgChart1"/>
    <dgm:cxn modelId="{8D9DAEC3-8087-4C57-9B17-A9B6C26FE7C5}" type="presOf" srcId="{2F3A0A8B-9E50-456A-9BF6-F0722D8ACCE0}" destId="{256039B0-A11E-4F8A-9027-B96B9AFECF8F}" srcOrd="1" destOrd="0" presId="urn:microsoft.com/office/officeart/2005/8/layout/orgChart1"/>
    <dgm:cxn modelId="{56B5B0B1-E230-4554-968F-09B0AA540953}" type="presOf" srcId="{5F2D1216-F933-49E2-AE8B-BACD291951AE}" destId="{E19DF750-5B73-46C6-AE1F-B0FAC7A60E92}" srcOrd="0" destOrd="0" presId="urn:microsoft.com/office/officeart/2005/8/layout/orgChart1"/>
    <dgm:cxn modelId="{E6F9762A-41CF-4A9A-9E9A-73282D971566}" srcId="{626ABA43-08BB-41A9-A56A-5AB17C3EB15F}" destId="{E03E2637-B09C-4232-8478-7038BDAF0E13}" srcOrd="3" destOrd="0" parTransId="{9B9C1199-0073-4D02-B462-7B7C07D34817}" sibTransId="{1274E066-8255-4EDA-8DA7-81B7BF45049B}"/>
    <dgm:cxn modelId="{7C224120-E08C-4EC1-9F46-D092D9BECDC8}" srcId="{2F3A0A8B-9E50-456A-9BF6-F0722D8ACCE0}" destId="{69670E40-3E89-471E-BE38-EB34E95BEB3F}" srcOrd="4" destOrd="0" parTransId="{A1D10735-845F-4DC4-B68B-F3907E7989B1}" sibTransId="{B9A9CB7E-2F16-4E0B-B89A-567EC09623A1}"/>
    <dgm:cxn modelId="{613CEC84-B67A-4615-B773-5B563192D700}" type="presOf" srcId="{FDFBB6B0-E2AB-4E05-90B6-D6A42D4CA711}" destId="{C4B08A1D-B13B-42C7-9AA0-9718FE4AA5F0}" srcOrd="0" destOrd="0" presId="urn:microsoft.com/office/officeart/2005/8/layout/orgChart1"/>
    <dgm:cxn modelId="{DAAC7CCD-C28B-4AF9-B543-383625081F6F}" srcId="{2F3A0A8B-9E50-456A-9BF6-F0722D8ACCE0}" destId="{1301506B-B3E4-49E1-83BC-69A364476E32}" srcOrd="5" destOrd="0" parTransId="{F0D3CFAF-9D14-4234-8D28-10279FF04BDF}" sibTransId="{DB109E19-60C7-4280-BAF5-96916C1A5D22}"/>
    <dgm:cxn modelId="{75159D49-FF41-45CB-8B72-0AF2BA5D69FC}" type="presOf" srcId="{2F3A0A8B-9E50-456A-9BF6-F0722D8ACCE0}" destId="{A01756B7-9F13-48A2-8E4D-47B7E903EC85}" srcOrd="0" destOrd="0" presId="urn:microsoft.com/office/officeart/2005/8/layout/orgChart1"/>
    <dgm:cxn modelId="{DA560BAD-A599-478A-A76E-BDBB5E11E26B}" type="presOf" srcId="{69670E40-3E89-471E-BE38-EB34E95BEB3F}" destId="{2F964F21-69DD-4B51-BEF6-40EFAB8CE58C}" srcOrd="1" destOrd="0" presId="urn:microsoft.com/office/officeart/2005/8/layout/orgChart1"/>
    <dgm:cxn modelId="{7C7E5831-060E-4517-915C-A562924B4815}" type="presOf" srcId="{F9EBB4B6-3901-463B-B987-3BECF54962B0}" destId="{45911DB7-31F1-4092-8348-2756741D85DD}" srcOrd="1" destOrd="0" presId="urn:microsoft.com/office/officeart/2005/8/layout/orgChart1"/>
    <dgm:cxn modelId="{995F3307-A5E7-44A5-8FCF-E339868DE31A}" srcId="{BBDC82D8-9CFB-4498-98F3-8516BF5ADFD3}" destId="{2F3A0A8B-9E50-456A-9BF6-F0722D8ACCE0}" srcOrd="1" destOrd="0" parTransId="{FFF215A7-CBBA-4C9E-82C6-996C53AB50ED}" sibTransId="{C28FB8D5-31AC-402D-A2E3-5D71F2E23F52}"/>
    <dgm:cxn modelId="{F1C82A6B-D85A-4017-9F9C-9B346265F37B}" type="presOf" srcId="{1301506B-B3E4-49E1-83BC-69A364476E32}" destId="{F487866C-F775-40EF-95C9-C50C2B96AD8B}" srcOrd="0" destOrd="0" presId="urn:microsoft.com/office/officeart/2005/8/layout/orgChart1"/>
    <dgm:cxn modelId="{1AF1A2BA-5DB6-4120-8FAE-3F92F5545036}" type="presOf" srcId="{02BE79F4-19B2-4379-AFEC-BABE4FFA0CA9}" destId="{85D87517-7179-45CA-807A-6F9889A748D6}" srcOrd="1" destOrd="0" presId="urn:microsoft.com/office/officeart/2005/8/layout/orgChart1"/>
    <dgm:cxn modelId="{912BAC50-863E-4918-BDB5-AB36BC2E6F7D}" type="presOf" srcId="{47217040-3296-4E5F-9D66-98B006D2726F}" destId="{F0535436-2B50-4948-97EF-07AE8FF959EF}" srcOrd="1" destOrd="0" presId="urn:microsoft.com/office/officeart/2005/8/layout/orgChart1"/>
    <dgm:cxn modelId="{4098D521-399A-462E-9791-9A90072DF9A9}" type="presOf" srcId="{86D44305-01CE-48DB-8ED1-0369923D9EFF}" destId="{22BEE78C-508E-4C42-8C51-C2225CBA9C20}" srcOrd="0" destOrd="0" presId="urn:microsoft.com/office/officeart/2005/8/layout/orgChart1"/>
    <dgm:cxn modelId="{6A40CB7B-560C-4D5A-B107-A79D9C599024}" type="presOf" srcId="{C949EFFF-78B5-4AC4-BCB7-C3958B0C8CDE}" destId="{35323D3E-A967-4F06-9A03-408F3B24BDFA}" srcOrd="0" destOrd="0" presId="urn:microsoft.com/office/officeart/2005/8/layout/orgChart1"/>
    <dgm:cxn modelId="{CC71D9AA-1F60-45A4-B912-64C8E70BDAA0}" type="presOf" srcId="{3C338167-7732-4B02-8F6B-C569E210560B}" destId="{8303009B-2A33-4182-A384-AC625DE85614}" srcOrd="0" destOrd="0" presId="urn:microsoft.com/office/officeart/2005/8/layout/orgChart1"/>
    <dgm:cxn modelId="{303C4091-A960-4FBF-A999-D8732D130F69}" type="presOf" srcId="{FBAC7454-A555-41DD-8FB3-CEA27BD5E2AD}" destId="{E63CAF50-47F5-442D-94D3-87D5E0F97B3B}" srcOrd="0" destOrd="0" presId="urn:microsoft.com/office/officeart/2005/8/layout/orgChart1"/>
    <dgm:cxn modelId="{C061E2FC-5E96-4D8C-A247-36A92ECDED12}" srcId="{BBDC82D8-9CFB-4498-98F3-8516BF5ADFD3}" destId="{626ABA43-08BB-41A9-A56A-5AB17C3EB15F}" srcOrd="4" destOrd="0" parTransId="{949EECF5-6885-4481-BE6F-3E58B4E33F3F}" sibTransId="{67914873-A71A-46AF-8792-0F2C6B3AFC2F}"/>
    <dgm:cxn modelId="{24FFFD96-055B-42CC-8245-55CBC30FF007}" type="presOf" srcId="{98E6CFDC-7FB9-4F8B-91EB-481A9628DE91}" destId="{F63EDF41-03D6-4D33-AEAC-5DDB1A5DFFC2}" srcOrd="0" destOrd="0" presId="urn:microsoft.com/office/officeart/2005/8/layout/orgChart1"/>
    <dgm:cxn modelId="{45BBD28C-B99A-481A-9463-ABA0A6F16804}" type="presOf" srcId="{11506480-51C2-458C-B3B8-56762B46B4A6}" destId="{7EFF638D-E0D0-438F-93D9-84B23B294493}" srcOrd="1" destOrd="0" presId="urn:microsoft.com/office/officeart/2005/8/layout/orgChart1"/>
    <dgm:cxn modelId="{2A94B511-9385-4D57-95DC-4588FC75F679}" srcId="{8C262133-7EA4-486E-8DF6-14F672DF124B}" destId="{DCBE0712-9F84-4A60-83FF-0A5FF8FDEAB2}" srcOrd="5" destOrd="0" parTransId="{518CA851-EE6C-47AE-92F6-E09C6732104C}" sibTransId="{0F358456-F520-46DB-8B3B-86EDED0FBC5D}"/>
    <dgm:cxn modelId="{A77D729A-61BD-4CDE-BAAD-56EC61500C23}" type="presOf" srcId="{335C2DD6-BAF0-4716-9F26-D93115EC3A25}" destId="{CBC5B6F9-4E20-4E66-841F-06284D30B622}" srcOrd="1" destOrd="0" presId="urn:microsoft.com/office/officeart/2005/8/layout/orgChart1"/>
    <dgm:cxn modelId="{37A8371E-00CF-47F5-A9DF-357147CCF5FE}" type="presOf" srcId="{7D6AB61A-3A65-4008-A9D9-180A98347C3C}" destId="{2569AA24-CF08-47D1-9781-EC5017112F48}" srcOrd="1" destOrd="0" presId="urn:microsoft.com/office/officeart/2005/8/layout/orgChart1"/>
    <dgm:cxn modelId="{138B0A59-8D11-4DB8-BC3A-ED8457B836ED}" type="presOf" srcId="{E5569C6B-756B-4638-831E-BE3E87E190CA}" destId="{3A15349C-6F11-43CA-8756-F5D54F22A1A4}" srcOrd="0" destOrd="0" presId="urn:microsoft.com/office/officeart/2005/8/layout/orgChart1"/>
    <dgm:cxn modelId="{0917BF19-3137-44BB-A2B8-0F0A7BCDDF23}" type="presOf" srcId="{5A2CD79C-4B5D-4A05-9ACD-F7F7C5FD3321}" destId="{F43939D9-AD84-4C52-90E6-1FA02DEA7A38}" srcOrd="0" destOrd="0" presId="urn:microsoft.com/office/officeart/2005/8/layout/orgChart1"/>
    <dgm:cxn modelId="{0CE25106-E9A9-4B87-B323-9B7A380D63E0}" srcId="{8C262133-7EA4-486E-8DF6-14F672DF124B}" destId="{47217040-3296-4E5F-9D66-98B006D2726F}" srcOrd="2" destOrd="0" parTransId="{CA9DD852-1B92-4013-8796-699E4EFC24B2}" sibTransId="{66ABF7A3-C05A-4977-9DC5-2A153965CF8C}"/>
    <dgm:cxn modelId="{0BAE27F6-143E-4411-A9E9-61CBED8B06B7}" type="presOf" srcId="{A20EDA59-3534-45BF-9F71-73F1A7145A32}" destId="{26305454-7F09-4154-A8B9-0FD86F0C51C1}" srcOrd="0" destOrd="0" presId="urn:microsoft.com/office/officeart/2005/8/layout/orgChart1"/>
    <dgm:cxn modelId="{3BF57009-B948-4971-9332-F6561A09C6AF}" type="presOf" srcId="{7FA46DD5-16B6-414E-A02E-DF9286CD0435}" destId="{808363DB-D5BC-411F-BE7D-155BEB806DBB}" srcOrd="0" destOrd="0" presId="urn:microsoft.com/office/officeart/2005/8/layout/orgChart1"/>
    <dgm:cxn modelId="{20B77320-D6E9-4067-8D7D-32D6803CDD83}" type="presOf" srcId="{197569C8-D3DD-4B4D-9711-C4E3482D4805}" destId="{7B5AD9BD-F263-49A5-ACD2-54E699680082}" srcOrd="0" destOrd="0" presId="urn:microsoft.com/office/officeart/2005/8/layout/orgChart1"/>
    <dgm:cxn modelId="{EBD9DCDA-0F36-4361-8B8F-D46E677AF8EC}" srcId="{BBDC82D8-9CFB-4498-98F3-8516BF5ADFD3}" destId="{8C262133-7EA4-486E-8DF6-14F672DF124B}" srcOrd="0" destOrd="0" parTransId="{78E0E884-44BC-47FB-BF56-FB6AC7A38B0A}" sibTransId="{DB131C4A-64FC-4969-8C5D-F42F319DDCC3}"/>
    <dgm:cxn modelId="{A29F1D34-2189-4996-8CEA-30FE6ED61AEF}" type="presOf" srcId="{98E6CFDC-7FB9-4F8B-91EB-481A9628DE91}" destId="{FA692E16-C330-4EBF-8BF0-87C53B7B2345}" srcOrd="1" destOrd="0" presId="urn:microsoft.com/office/officeart/2005/8/layout/orgChart1"/>
    <dgm:cxn modelId="{55A3C64C-474F-4F9D-BB52-C9918A7F2A2E}" srcId="{8C262133-7EA4-486E-8DF6-14F672DF124B}" destId="{1C8871C4-1A56-49E6-9341-3A5993A270C0}" srcOrd="3" destOrd="0" parTransId="{86D44305-01CE-48DB-8ED1-0369923D9EFF}" sibTransId="{55E7DC40-0E7D-47D7-BD1D-5F2012E3C65B}"/>
    <dgm:cxn modelId="{E2F6384E-8A19-40E4-9798-1D4C41E065BC}" type="presOf" srcId="{DD194BA8-FFE7-4AEC-B6B1-E6318C0443C5}" destId="{D945179B-FAD2-489C-A0D5-6A45B5CE535C}" srcOrd="1" destOrd="0" presId="urn:microsoft.com/office/officeart/2005/8/layout/orgChart1"/>
    <dgm:cxn modelId="{919D3D21-1BE1-4D3B-A12A-1FE01B6BA775}" type="presOf" srcId="{E03E2637-B09C-4232-8478-7038BDAF0E13}" destId="{A631E346-8F85-418A-8E44-2F66816EEEED}" srcOrd="1" destOrd="0" presId="urn:microsoft.com/office/officeart/2005/8/layout/orgChart1"/>
    <dgm:cxn modelId="{94C9C264-CA96-4617-BD95-43D198B806DD}" type="presOf" srcId="{1C8871C4-1A56-49E6-9341-3A5993A270C0}" destId="{D1EC8CD4-7D27-4B87-8051-9697DE894FD9}" srcOrd="1" destOrd="0" presId="urn:microsoft.com/office/officeart/2005/8/layout/orgChart1"/>
    <dgm:cxn modelId="{6DD4C88E-C136-411A-8E1E-0C46575F282F}" type="presOf" srcId="{DCBE0712-9F84-4A60-83FF-0A5FF8FDEAB2}" destId="{F14EBCFD-7B34-4D87-A51A-CFF4B201EA06}" srcOrd="1" destOrd="0" presId="urn:microsoft.com/office/officeart/2005/8/layout/orgChart1"/>
    <dgm:cxn modelId="{A9D26901-33B5-4C33-A842-6DECF5578D5B}" type="presOf" srcId="{1ADB34C5-DD49-4E3B-AB26-6FA1E661E8AA}" destId="{A6815C8D-47E5-4278-A058-9F14EBA8E22F}" srcOrd="0" destOrd="0" presId="urn:microsoft.com/office/officeart/2005/8/layout/orgChart1"/>
    <dgm:cxn modelId="{B614037C-166D-4FD7-B65D-4DA0982124BA}" type="presOf" srcId="{7FA46DD5-16B6-414E-A02E-DF9286CD0435}" destId="{4D80E144-AAF9-4D1C-91E8-AB2405CAB433}" srcOrd="1" destOrd="0" presId="urn:microsoft.com/office/officeart/2005/8/layout/orgChart1"/>
    <dgm:cxn modelId="{4ED20136-ED4D-4FFD-8F70-489E609B5C14}" type="presOf" srcId="{9909A7F6-95DD-4801-9FBC-504F787A0252}" destId="{DB4EC528-D32B-4736-B293-4C65A85901BB}" srcOrd="0" destOrd="0" presId="urn:microsoft.com/office/officeart/2005/8/layout/orgChart1"/>
    <dgm:cxn modelId="{E7029CC0-0403-48E8-B90F-5B3F47FA9B11}" srcId="{626ABA43-08BB-41A9-A56A-5AB17C3EB15F}" destId="{AE029307-820C-4071-A4E3-46691980B1C9}" srcOrd="2" destOrd="0" parTransId="{69775C6F-4F4C-4D8D-A3C2-BFB6CB456017}" sibTransId="{65C868CF-F311-4E8F-9167-F3EE5C66AEE6}"/>
    <dgm:cxn modelId="{BBB40EB7-1235-4CF7-A412-FFD410E2AB15}" type="presOf" srcId="{AC07F691-7851-4102-BD00-F55630195997}" destId="{496C4139-F7DE-4354-899B-9E3C7B946128}" srcOrd="0" destOrd="0" presId="urn:microsoft.com/office/officeart/2005/8/layout/orgChart1"/>
    <dgm:cxn modelId="{443BA7E4-DE54-4BBC-9BC0-13DE34272C41}" type="presOf" srcId="{CA9DD852-1B92-4013-8796-699E4EFC24B2}" destId="{8B0A9F61-2D30-4B0A-B2D4-F58AE81583B3}" srcOrd="0" destOrd="0" presId="urn:microsoft.com/office/officeart/2005/8/layout/orgChart1"/>
    <dgm:cxn modelId="{48B6AC55-B470-42A8-B411-BA07F81C9D90}" type="presOf" srcId="{8CB98EB7-DAC1-4E26-8010-96C9A3DF9468}" destId="{5030EF24-BC2C-4279-BE65-29C42B39ABAB}" srcOrd="0" destOrd="0" presId="urn:microsoft.com/office/officeart/2005/8/layout/orgChart1"/>
    <dgm:cxn modelId="{DAD052F3-8B39-4253-930E-71B18B4F2EB6}" type="presOf" srcId="{A9724A01-07E4-456B-9643-F3C165073CF1}" destId="{A57D3E9E-15BA-40E4-8C65-83D0899B0488}" srcOrd="1" destOrd="0" presId="urn:microsoft.com/office/officeart/2005/8/layout/orgChart1"/>
    <dgm:cxn modelId="{B61FAA5D-690C-49CD-88E0-55C4B40E366E}" srcId="{AC07F691-7851-4102-BD00-F55630195997}" destId="{E5569C6B-756B-4638-831E-BE3E87E190CA}" srcOrd="2" destOrd="0" parTransId="{5401859A-880F-48D2-9116-DA51A75A2D4D}" sibTransId="{459AD6F3-E358-4EAA-BAE4-04F638CB1861}"/>
    <dgm:cxn modelId="{D4410CCE-E20D-4466-A97A-F7BE7FC04BA8}" srcId="{2F3A0A8B-9E50-456A-9BF6-F0722D8ACCE0}" destId="{DD194BA8-FFE7-4AEC-B6B1-E6318C0443C5}" srcOrd="3" destOrd="0" parTransId="{CF6A0FCD-A719-4B58-B634-B19822FEE207}" sibTransId="{6912B125-3B39-44CA-B1DC-38CF5EC34272}"/>
    <dgm:cxn modelId="{56AF66B6-66BE-4E8D-84CD-B897FC8BEC48}" srcId="{AC07F691-7851-4102-BD00-F55630195997}" destId="{860B377B-DDC6-46BA-A680-0AB88E930629}" srcOrd="0" destOrd="0" parTransId="{A20EDA59-3534-45BF-9F71-73F1A7145A32}" sibTransId="{A3DC302B-B17A-4C0A-8516-508CFE5C58F4}"/>
    <dgm:cxn modelId="{CA52FF7D-BC87-4762-8F94-B23F5499BCE0}" type="presOf" srcId="{DCBE0712-9F84-4A60-83FF-0A5FF8FDEAB2}" destId="{88959637-D3C3-4F4E-8A28-EDD567756922}" srcOrd="0" destOrd="0" presId="urn:microsoft.com/office/officeart/2005/8/layout/orgChart1"/>
    <dgm:cxn modelId="{AA7AF365-F037-4365-82A4-25A15A509A98}" srcId="{2F3A0A8B-9E50-456A-9BF6-F0722D8ACCE0}" destId="{7D6AB61A-3A65-4008-A9D9-180A98347C3C}" srcOrd="0" destOrd="0" parTransId="{8CB98EB7-DAC1-4E26-8010-96C9A3DF9468}" sibTransId="{86E94B05-8BB7-4920-994B-4D34024791A3}"/>
    <dgm:cxn modelId="{CD6DEB5E-256E-4590-8A60-5A77440CA681}" type="presOf" srcId="{19D97986-B413-4564-90D8-923A468BFC87}" destId="{BB678DA6-39BF-4B62-BAA1-DE4877F0F1E4}" srcOrd="0" destOrd="0" presId="urn:microsoft.com/office/officeart/2005/8/layout/orgChart1"/>
    <dgm:cxn modelId="{61C8709E-AC2E-4A1A-81F5-A4516D2B1940}" type="presOf" srcId="{F0D3CFAF-9D14-4234-8D28-10279FF04BDF}" destId="{75C34D0E-1E16-4711-ABF1-C9B7CBBEEC02}" srcOrd="0" destOrd="0" presId="urn:microsoft.com/office/officeart/2005/8/layout/orgChart1"/>
    <dgm:cxn modelId="{EF25B35C-DDCF-422B-A0B9-5ADE0209C47B}" type="presOf" srcId="{D495618B-31F6-4923-97DD-C1EE7E159753}" destId="{5FC59908-8B24-4C11-80BD-8F833FD80F86}" srcOrd="0" destOrd="0" presId="urn:microsoft.com/office/officeart/2005/8/layout/orgChart1"/>
    <dgm:cxn modelId="{DC81F3CE-0887-4A75-BD22-A3B0E8567147}" type="presParOf" srcId="{C4B08A1D-B13B-42C7-9AA0-9718FE4AA5F0}" destId="{5232BA95-E921-447D-83C0-72D3823E498F}" srcOrd="0" destOrd="0" presId="urn:microsoft.com/office/officeart/2005/8/layout/orgChart1"/>
    <dgm:cxn modelId="{0196C354-BFEC-4D02-831A-2777D19D2884}" type="presParOf" srcId="{5232BA95-E921-447D-83C0-72D3823E498F}" destId="{F792DFAD-BBA3-4978-AF90-90812B558FD5}" srcOrd="0" destOrd="0" presId="urn:microsoft.com/office/officeart/2005/8/layout/orgChart1"/>
    <dgm:cxn modelId="{76677872-69DC-42DE-9B6B-FBC3596392EE}" type="presParOf" srcId="{F792DFAD-BBA3-4978-AF90-90812B558FD5}" destId="{1CF622C2-E5EC-4F28-A883-5B0C4B89EFC5}" srcOrd="0" destOrd="0" presId="urn:microsoft.com/office/officeart/2005/8/layout/orgChart1"/>
    <dgm:cxn modelId="{731EB65D-9160-4AD1-B048-DE4A57E5E774}" type="presParOf" srcId="{F792DFAD-BBA3-4978-AF90-90812B558FD5}" destId="{93278D0D-0240-4329-ADA9-D94E66BA3A52}" srcOrd="1" destOrd="0" presId="urn:microsoft.com/office/officeart/2005/8/layout/orgChart1"/>
    <dgm:cxn modelId="{89D270E8-5B17-461A-9A9E-4060B8FDB2AC}" type="presParOf" srcId="{5232BA95-E921-447D-83C0-72D3823E498F}" destId="{8D1A414D-D43A-4162-B67B-88BA51E732C9}" srcOrd="1" destOrd="0" presId="urn:microsoft.com/office/officeart/2005/8/layout/orgChart1"/>
    <dgm:cxn modelId="{21BC17F2-719A-4446-841E-AE4593862692}" type="presParOf" srcId="{8D1A414D-D43A-4162-B67B-88BA51E732C9}" destId="{55D89B50-A497-4619-866C-90B8857D3459}" srcOrd="0" destOrd="0" presId="urn:microsoft.com/office/officeart/2005/8/layout/orgChart1"/>
    <dgm:cxn modelId="{1063002B-269E-4CBF-978A-A50A4A23CD0E}" type="presParOf" srcId="{8D1A414D-D43A-4162-B67B-88BA51E732C9}" destId="{42A34684-7C15-4C78-812C-EF678C85FAC9}" srcOrd="1" destOrd="0" presId="urn:microsoft.com/office/officeart/2005/8/layout/orgChart1"/>
    <dgm:cxn modelId="{D7266B5B-9103-4EBD-88F4-B5C515AE0EF2}" type="presParOf" srcId="{42A34684-7C15-4C78-812C-EF678C85FAC9}" destId="{4A494C25-BA15-4B38-A806-71C630FC18F0}" srcOrd="0" destOrd="0" presId="urn:microsoft.com/office/officeart/2005/8/layout/orgChart1"/>
    <dgm:cxn modelId="{3B75770C-6B27-408B-86A1-7AAD9708D521}" type="presParOf" srcId="{4A494C25-BA15-4B38-A806-71C630FC18F0}" destId="{8787648C-F94D-4AF7-BECA-A758DE561223}" srcOrd="0" destOrd="0" presId="urn:microsoft.com/office/officeart/2005/8/layout/orgChart1"/>
    <dgm:cxn modelId="{0C3CA4AF-AA3F-4EE7-9EAD-825A77955197}" type="presParOf" srcId="{4A494C25-BA15-4B38-A806-71C630FC18F0}" destId="{65233A38-1C2D-4C96-924A-B5EEBDC038CA}" srcOrd="1" destOrd="0" presId="urn:microsoft.com/office/officeart/2005/8/layout/orgChart1"/>
    <dgm:cxn modelId="{B2E8F77B-6BE0-4477-BE3E-B1C51DDF8191}" type="presParOf" srcId="{42A34684-7C15-4C78-812C-EF678C85FAC9}" destId="{DF6CB964-E115-4A6D-B480-3175FA0DADBC}" srcOrd="1" destOrd="0" presId="urn:microsoft.com/office/officeart/2005/8/layout/orgChart1"/>
    <dgm:cxn modelId="{C0335DB6-FE22-4305-AFA0-9A7FA904F1BE}" type="presParOf" srcId="{DF6CB964-E115-4A6D-B480-3175FA0DADBC}" destId="{02185363-C286-4F99-91E9-9D114693BD3C}" srcOrd="0" destOrd="0" presId="urn:microsoft.com/office/officeart/2005/8/layout/orgChart1"/>
    <dgm:cxn modelId="{28BF8E82-DF59-44DA-8823-1AA471175D5D}" type="presParOf" srcId="{DF6CB964-E115-4A6D-B480-3175FA0DADBC}" destId="{7CFE1A07-068A-40A5-A4D2-D31652E2EFF4}" srcOrd="1" destOrd="0" presId="urn:microsoft.com/office/officeart/2005/8/layout/orgChart1"/>
    <dgm:cxn modelId="{255E5339-D16D-4A6A-A02B-A73F3BD01BB2}" type="presParOf" srcId="{7CFE1A07-068A-40A5-A4D2-D31652E2EFF4}" destId="{1175CAA4-E8AD-40C2-ACE4-FE9F5998F44C}" srcOrd="0" destOrd="0" presId="urn:microsoft.com/office/officeart/2005/8/layout/orgChart1"/>
    <dgm:cxn modelId="{D6C8E760-64EE-4140-94FB-F805DD16CB60}" type="presParOf" srcId="{1175CAA4-E8AD-40C2-ACE4-FE9F5998F44C}" destId="{808363DB-D5BC-411F-BE7D-155BEB806DBB}" srcOrd="0" destOrd="0" presId="urn:microsoft.com/office/officeart/2005/8/layout/orgChart1"/>
    <dgm:cxn modelId="{E2FD4465-AB6B-47E5-8650-A6B12BA578FF}" type="presParOf" srcId="{1175CAA4-E8AD-40C2-ACE4-FE9F5998F44C}" destId="{4D80E144-AAF9-4D1C-91E8-AB2405CAB433}" srcOrd="1" destOrd="0" presId="urn:microsoft.com/office/officeart/2005/8/layout/orgChart1"/>
    <dgm:cxn modelId="{60775127-33AF-4FF0-A82E-69FEC07206D0}" type="presParOf" srcId="{7CFE1A07-068A-40A5-A4D2-D31652E2EFF4}" destId="{719B5B75-1459-44AF-A910-29963A9ED110}" srcOrd="1" destOrd="0" presId="urn:microsoft.com/office/officeart/2005/8/layout/orgChart1"/>
    <dgm:cxn modelId="{806DA2EC-838C-4039-BB81-EA844B6BA879}" type="presParOf" srcId="{7CFE1A07-068A-40A5-A4D2-D31652E2EFF4}" destId="{40BF37F1-45A8-430D-858B-7F642DF7E0BE}" srcOrd="2" destOrd="0" presId="urn:microsoft.com/office/officeart/2005/8/layout/orgChart1"/>
    <dgm:cxn modelId="{4E45ED54-3F4A-4FA1-96ED-95B55B374E3E}" type="presParOf" srcId="{DF6CB964-E115-4A6D-B480-3175FA0DADBC}" destId="{8303009B-2A33-4182-A384-AC625DE85614}" srcOrd="2" destOrd="0" presId="urn:microsoft.com/office/officeart/2005/8/layout/orgChart1"/>
    <dgm:cxn modelId="{3C9349AC-BB12-4548-82C4-8B6BCFE56DF9}" type="presParOf" srcId="{DF6CB964-E115-4A6D-B480-3175FA0DADBC}" destId="{BF6A8A8C-10DD-4088-B79C-776970E1B60F}" srcOrd="3" destOrd="0" presId="urn:microsoft.com/office/officeart/2005/8/layout/orgChart1"/>
    <dgm:cxn modelId="{B9CA45B7-335F-4F3B-A09B-5FE6F749463B}" type="presParOf" srcId="{BF6A8A8C-10DD-4088-B79C-776970E1B60F}" destId="{376D09D0-92C5-4007-9EEE-9A0ABA672E7A}" srcOrd="0" destOrd="0" presId="urn:microsoft.com/office/officeart/2005/8/layout/orgChart1"/>
    <dgm:cxn modelId="{2124A5D1-1C4B-47D8-A708-C4CD412D81B6}" type="presParOf" srcId="{376D09D0-92C5-4007-9EEE-9A0ABA672E7A}" destId="{09BC563B-2672-4387-9A96-32EBF4CC8B53}" srcOrd="0" destOrd="0" presId="urn:microsoft.com/office/officeart/2005/8/layout/orgChart1"/>
    <dgm:cxn modelId="{BC7BA804-8FE9-43E6-A919-9C694FC8CFD1}" type="presParOf" srcId="{376D09D0-92C5-4007-9EEE-9A0ABA672E7A}" destId="{45911DB7-31F1-4092-8348-2756741D85DD}" srcOrd="1" destOrd="0" presId="urn:microsoft.com/office/officeart/2005/8/layout/orgChart1"/>
    <dgm:cxn modelId="{2822A94D-9078-4E86-9C33-B4CD444D774E}" type="presParOf" srcId="{BF6A8A8C-10DD-4088-B79C-776970E1B60F}" destId="{F40543AB-CA25-46B2-858F-01AF2265C36D}" srcOrd="1" destOrd="0" presId="urn:microsoft.com/office/officeart/2005/8/layout/orgChart1"/>
    <dgm:cxn modelId="{BA723D29-1D40-4E3E-9013-D0D081080FB6}" type="presParOf" srcId="{BF6A8A8C-10DD-4088-B79C-776970E1B60F}" destId="{3B8188E9-A27A-4E8E-9EF0-94C6B474C277}" srcOrd="2" destOrd="0" presId="urn:microsoft.com/office/officeart/2005/8/layout/orgChart1"/>
    <dgm:cxn modelId="{6A6BCFC4-D422-4F51-8F61-A14EB65536AB}" type="presParOf" srcId="{DF6CB964-E115-4A6D-B480-3175FA0DADBC}" destId="{8B0A9F61-2D30-4B0A-B2D4-F58AE81583B3}" srcOrd="4" destOrd="0" presId="urn:microsoft.com/office/officeart/2005/8/layout/orgChart1"/>
    <dgm:cxn modelId="{42F3CEB9-B316-4864-AE01-5E5902E517A3}" type="presParOf" srcId="{DF6CB964-E115-4A6D-B480-3175FA0DADBC}" destId="{067EC811-1806-484C-83B6-F29EA710DABE}" srcOrd="5" destOrd="0" presId="urn:microsoft.com/office/officeart/2005/8/layout/orgChart1"/>
    <dgm:cxn modelId="{6B2E1C0C-AEC2-46F3-9A0F-7328B8EF0C1D}" type="presParOf" srcId="{067EC811-1806-484C-83B6-F29EA710DABE}" destId="{9A5AE174-0F1A-4673-AC43-B738F704E509}" srcOrd="0" destOrd="0" presId="urn:microsoft.com/office/officeart/2005/8/layout/orgChart1"/>
    <dgm:cxn modelId="{11EEC2A0-D28C-4D9B-83E1-1149830579FB}" type="presParOf" srcId="{9A5AE174-0F1A-4673-AC43-B738F704E509}" destId="{739F3A67-5890-4DC2-AB50-739742FD917D}" srcOrd="0" destOrd="0" presId="urn:microsoft.com/office/officeart/2005/8/layout/orgChart1"/>
    <dgm:cxn modelId="{F85A418D-BD52-4F22-BAB1-B4836C59BCC8}" type="presParOf" srcId="{9A5AE174-0F1A-4673-AC43-B738F704E509}" destId="{F0535436-2B50-4948-97EF-07AE8FF959EF}" srcOrd="1" destOrd="0" presId="urn:microsoft.com/office/officeart/2005/8/layout/orgChart1"/>
    <dgm:cxn modelId="{78834D15-792E-4ADE-B127-F20C75204150}" type="presParOf" srcId="{067EC811-1806-484C-83B6-F29EA710DABE}" destId="{A6CDAAEF-F5D7-47F9-9BAC-083C1C6D91E5}" srcOrd="1" destOrd="0" presId="urn:microsoft.com/office/officeart/2005/8/layout/orgChart1"/>
    <dgm:cxn modelId="{290C3CBA-7555-4D2D-8770-58CC3E69615C}" type="presParOf" srcId="{067EC811-1806-484C-83B6-F29EA710DABE}" destId="{ADDA439B-3257-475D-ACFB-EBC560858F7F}" srcOrd="2" destOrd="0" presId="urn:microsoft.com/office/officeart/2005/8/layout/orgChart1"/>
    <dgm:cxn modelId="{1227270D-44C5-4034-81AF-5E9E4A3D22EE}" type="presParOf" srcId="{DF6CB964-E115-4A6D-B480-3175FA0DADBC}" destId="{22BEE78C-508E-4C42-8C51-C2225CBA9C20}" srcOrd="6" destOrd="0" presId="urn:microsoft.com/office/officeart/2005/8/layout/orgChart1"/>
    <dgm:cxn modelId="{1F901290-E37E-4744-9AC5-988501A83A4D}" type="presParOf" srcId="{DF6CB964-E115-4A6D-B480-3175FA0DADBC}" destId="{12D60868-4B0C-4005-A9CC-1D9EA94A48B5}" srcOrd="7" destOrd="0" presId="urn:microsoft.com/office/officeart/2005/8/layout/orgChart1"/>
    <dgm:cxn modelId="{EFDB63E9-FE2B-4656-BC06-94143ECD5E82}" type="presParOf" srcId="{12D60868-4B0C-4005-A9CC-1D9EA94A48B5}" destId="{9C1EE82C-9BB5-433E-BF24-1417A2B11C71}" srcOrd="0" destOrd="0" presId="urn:microsoft.com/office/officeart/2005/8/layout/orgChart1"/>
    <dgm:cxn modelId="{6521B149-3424-43DC-B64A-93A0ED3E4F35}" type="presParOf" srcId="{9C1EE82C-9BB5-433E-BF24-1417A2B11C71}" destId="{2DD601D0-4F73-4348-940B-AF71B1895B07}" srcOrd="0" destOrd="0" presId="urn:microsoft.com/office/officeart/2005/8/layout/orgChart1"/>
    <dgm:cxn modelId="{71C27791-9982-4C08-B5D4-E4A3F39F10FE}" type="presParOf" srcId="{9C1EE82C-9BB5-433E-BF24-1417A2B11C71}" destId="{D1EC8CD4-7D27-4B87-8051-9697DE894FD9}" srcOrd="1" destOrd="0" presId="urn:microsoft.com/office/officeart/2005/8/layout/orgChart1"/>
    <dgm:cxn modelId="{A3278ED6-9FBF-4E3C-88AF-A667948C9000}" type="presParOf" srcId="{12D60868-4B0C-4005-A9CC-1D9EA94A48B5}" destId="{2C740622-7EBA-4B8E-B5F9-258D56560D35}" srcOrd="1" destOrd="0" presId="urn:microsoft.com/office/officeart/2005/8/layout/orgChart1"/>
    <dgm:cxn modelId="{597DA821-BB8B-4E65-BA28-CE3CA9898459}" type="presParOf" srcId="{12D60868-4B0C-4005-A9CC-1D9EA94A48B5}" destId="{74288124-EC8E-4F04-A461-B1E5E3376AFB}" srcOrd="2" destOrd="0" presId="urn:microsoft.com/office/officeart/2005/8/layout/orgChart1"/>
    <dgm:cxn modelId="{C8FB3201-8A72-48BE-AD98-EB174D89A99D}" type="presParOf" srcId="{DF6CB964-E115-4A6D-B480-3175FA0DADBC}" destId="{35323D3E-A967-4F06-9A03-408F3B24BDFA}" srcOrd="8" destOrd="0" presId="urn:microsoft.com/office/officeart/2005/8/layout/orgChart1"/>
    <dgm:cxn modelId="{97B90680-8DF2-4F8B-8427-67BE2C291CF7}" type="presParOf" srcId="{DF6CB964-E115-4A6D-B480-3175FA0DADBC}" destId="{DBFF544A-01BA-4B40-9EC8-E535E28F0736}" srcOrd="9" destOrd="0" presId="urn:microsoft.com/office/officeart/2005/8/layout/orgChart1"/>
    <dgm:cxn modelId="{072CA90F-9A53-48F3-9609-5112E96CDCCB}" type="presParOf" srcId="{DBFF544A-01BA-4B40-9EC8-E535E28F0736}" destId="{FF2F3552-9340-4CBD-9E23-E187825CB0C8}" srcOrd="0" destOrd="0" presId="urn:microsoft.com/office/officeart/2005/8/layout/orgChart1"/>
    <dgm:cxn modelId="{AC95284B-F840-4B37-A0E0-3F6F1F7E0D21}" type="presParOf" srcId="{FF2F3552-9340-4CBD-9E23-E187825CB0C8}" destId="{8F795CF7-6C2E-4BD0-86E6-393D25BA0E5A}" srcOrd="0" destOrd="0" presId="urn:microsoft.com/office/officeart/2005/8/layout/orgChart1"/>
    <dgm:cxn modelId="{A7DA8772-FED0-4274-B43A-6C2C3041244C}" type="presParOf" srcId="{FF2F3552-9340-4CBD-9E23-E187825CB0C8}" destId="{CBC5B6F9-4E20-4E66-841F-06284D30B622}" srcOrd="1" destOrd="0" presId="urn:microsoft.com/office/officeart/2005/8/layout/orgChart1"/>
    <dgm:cxn modelId="{1BB1E98D-7476-4AE4-8DEE-3C703162A63E}" type="presParOf" srcId="{DBFF544A-01BA-4B40-9EC8-E535E28F0736}" destId="{1DA292F6-0D6C-4ACD-9E79-5F45A22E9E11}" srcOrd="1" destOrd="0" presId="urn:microsoft.com/office/officeart/2005/8/layout/orgChart1"/>
    <dgm:cxn modelId="{90AD442D-53C0-47D8-81F8-B1E478CB1234}" type="presParOf" srcId="{DBFF544A-01BA-4B40-9EC8-E535E28F0736}" destId="{34D4C41B-5CB4-4405-9FC9-15D65510335A}" srcOrd="2" destOrd="0" presId="urn:microsoft.com/office/officeart/2005/8/layout/orgChart1"/>
    <dgm:cxn modelId="{86E49A77-CB1E-4DFE-AD8C-C1FA72BBF8DE}" type="presParOf" srcId="{DF6CB964-E115-4A6D-B480-3175FA0DADBC}" destId="{3E8F74A0-088E-4F0D-A4E7-BFD070C08196}" srcOrd="10" destOrd="0" presId="urn:microsoft.com/office/officeart/2005/8/layout/orgChart1"/>
    <dgm:cxn modelId="{2054C193-1C2E-4AEC-8D32-D234728BA394}" type="presParOf" srcId="{DF6CB964-E115-4A6D-B480-3175FA0DADBC}" destId="{75199862-F64F-48EC-B737-5BAE5C7AC6F9}" srcOrd="11" destOrd="0" presId="urn:microsoft.com/office/officeart/2005/8/layout/orgChart1"/>
    <dgm:cxn modelId="{AF0BA90A-FB51-4F7F-8CBC-5D8E4B081B89}" type="presParOf" srcId="{75199862-F64F-48EC-B737-5BAE5C7AC6F9}" destId="{C64B85DA-B052-412A-A25B-B51B97960B26}" srcOrd="0" destOrd="0" presId="urn:microsoft.com/office/officeart/2005/8/layout/orgChart1"/>
    <dgm:cxn modelId="{69C6C2A9-A9D3-4C51-A86D-20D850731A4D}" type="presParOf" srcId="{C64B85DA-B052-412A-A25B-B51B97960B26}" destId="{88959637-D3C3-4F4E-8A28-EDD567756922}" srcOrd="0" destOrd="0" presId="urn:microsoft.com/office/officeart/2005/8/layout/orgChart1"/>
    <dgm:cxn modelId="{A50AB99C-AD7F-4C53-84F6-E7C093BE7C07}" type="presParOf" srcId="{C64B85DA-B052-412A-A25B-B51B97960B26}" destId="{F14EBCFD-7B34-4D87-A51A-CFF4B201EA06}" srcOrd="1" destOrd="0" presId="urn:microsoft.com/office/officeart/2005/8/layout/orgChart1"/>
    <dgm:cxn modelId="{D545EC20-39BB-4A76-BEC5-7D41136901D8}" type="presParOf" srcId="{75199862-F64F-48EC-B737-5BAE5C7AC6F9}" destId="{7340362B-9BAF-474F-8F67-87A3AD63565A}" srcOrd="1" destOrd="0" presId="urn:microsoft.com/office/officeart/2005/8/layout/orgChart1"/>
    <dgm:cxn modelId="{8252CC39-0A62-4A42-99DC-8C5539776674}" type="presParOf" srcId="{75199862-F64F-48EC-B737-5BAE5C7AC6F9}" destId="{1FCC1E54-3382-41FE-B2A9-0F1D75A1E4CC}" srcOrd="2" destOrd="0" presId="urn:microsoft.com/office/officeart/2005/8/layout/orgChart1"/>
    <dgm:cxn modelId="{A4CF1280-D893-499E-8BD2-68C724780C51}" type="presParOf" srcId="{42A34684-7C15-4C78-812C-EF678C85FAC9}" destId="{F988A408-9A2D-4421-AEC7-BA06E9BC8292}" srcOrd="2" destOrd="0" presId="urn:microsoft.com/office/officeart/2005/8/layout/orgChart1"/>
    <dgm:cxn modelId="{F2BD4E4E-5E55-4506-81C6-AFD5ACAB0A6E}" type="presParOf" srcId="{8D1A414D-D43A-4162-B67B-88BA51E732C9}" destId="{35AE3D1C-DCF9-4EF5-91B6-B7E61C7FC131}" srcOrd="2" destOrd="0" presId="urn:microsoft.com/office/officeart/2005/8/layout/orgChart1"/>
    <dgm:cxn modelId="{D65C5F49-4B9F-49E0-855D-8E259594165E}" type="presParOf" srcId="{8D1A414D-D43A-4162-B67B-88BA51E732C9}" destId="{385097AE-33CA-4CAD-AD5B-ED9A067AFECD}" srcOrd="3" destOrd="0" presId="urn:microsoft.com/office/officeart/2005/8/layout/orgChart1"/>
    <dgm:cxn modelId="{9C438D6F-A8C9-4C16-8D24-FDE749CE41BF}" type="presParOf" srcId="{385097AE-33CA-4CAD-AD5B-ED9A067AFECD}" destId="{9D4976FF-24E3-4B57-BDD6-1AE5DEEA2E39}" srcOrd="0" destOrd="0" presId="urn:microsoft.com/office/officeart/2005/8/layout/orgChart1"/>
    <dgm:cxn modelId="{F0C4B28C-03B1-4596-BBBC-FDFFE963AC61}" type="presParOf" srcId="{9D4976FF-24E3-4B57-BDD6-1AE5DEEA2E39}" destId="{A01756B7-9F13-48A2-8E4D-47B7E903EC85}" srcOrd="0" destOrd="0" presId="urn:microsoft.com/office/officeart/2005/8/layout/orgChart1"/>
    <dgm:cxn modelId="{DBDA295C-CB02-4C62-8FBA-96C33E542AD7}" type="presParOf" srcId="{9D4976FF-24E3-4B57-BDD6-1AE5DEEA2E39}" destId="{256039B0-A11E-4F8A-9027-B96B9AFECF8F}" srcOrd="1" destOrd="0" presId="urn:microsoft.com/office/officeart/2005/8/layout/orgChart1"/>
    <dgm:cxn modelId="{E0094098-6671-4B0E-ACA9-2C8A9E163BDC}" type="presParOf" srcId="{385097AE-33CA-4CAD-AD5B-ED9A067AFECD}" destId="{B7874E51-4AE8-4E70-B28C-298C2588AFDB}" srcOrd="1" destOrd="0" presId="urn:microsoft.com/office/officeart/2005/8/layout/orgChart1"/>
    <dgm:cxn modelId="{607C51F0-F679-403E-91C9-CBF3CFDFB3D5}" type="presParOf" srcId="{B7874E51-4AE8-4E70-B28C-298C2588AFDB}" destId="{5030EF24-BC2C-4279-BE65-29C42B39ABAB}" srcOrd="0" destOrd="0" presId="urn:microsoft.com/office/officeart/2005/8/layout/orgChart1"/>
    <dgm:cxn modelId="{4D558653-7476-4228-AE5F-798ECCF08816}" type="presParOf" srcId="{B7874E51-4AE8-4E70-B28C-298C2588AFDB}" destId="{4217BC6A-E5B1-4388-8ED8-FA9E86417FC3}" srcOrd="1" destOrd="0" presId="urn:microsoft.com/office/officeart/2005/8/layout/orgChart1"/>
    <dgm:cxn modelId="{AF4A8C1B-1A8E-4B61-999B-780347250FDB}" type="presParOf" srcId="{4217BC6A-E5B1-4388-8ED8-FA9E86417FC3}" destId="{7970BE62-ECB0-4BE1-9390-737124DB58E0}" srcOrd="0" destOrd="0" presId="urn:microsoft.com/office/officeart/2005/8/layout/orgChart1"/>
    <dgm:cxn modelId="{52C07BA4-3091-4824-9EFD-2A6D5475C7CB}" type="presParOf" srcId="{7970BE62-ECB0-4BE1-9390-737124DB58E0}" destId="{D5AEA2C1-DF56-4341-8A19-FBBC466921B8}" srcOrd="0" destOrd="0" presId="urn:microsoft.com/office/officeart/2005/8/layout/orgChart1"/>
    <dgm:cxn modelId="{F408FD73-36CB-4FC2-8DAD-4B83945D9DC7}" type="presParOf" srcId="{7970BE62-ECB0-4BE1-9390-737124DB58E0}" destId="{2569AA24-CF08-47D1-9781-EC5017112F48}" srcOrd="1" destOrd="0" presId="urn:microsoft.com/office/officeart/2005/8/layout/orgChart1"/>
    <dgm:cxn modelId="{7D7CEEDB-8D38-4540-94AA-278633025BEB}" type="presParOf" srcId="{4217BC6A-E5B1-4388-8ED8-FA9E86417FC3}" destId="{F274386C-8702-4D07-9A59-31E627C27956}" srcOrd="1" destOrd="0" presId="urn:microsoft.com/office/officeart/2005/8/layout/orgChart1"/>
    <dgm:cxn modelId="{46D73FAE-6629-455A-A64E-9B533C6521CD}" type="presParOf" srcId="{4217BC6A-E5B1-4388-8ED8-FA9E86417FC3}" destId="{3B9092C9-CA35-4AF9-ADCB-5590E8C84624}" srcOrd="2" destOrd="0" presId="urn:microsoft.com/office/officeart/2005/8/layout/orgChart1"/>
    <dgm:cxn modelId="{7823877F-82B9-47C0-B5EE-EBC83C8EA26A}" type="presParOf" srcId="{B7874E51-4AE8-4E70-B28C-298C2588AFDB}" destId="{7249C5D8-9F39-4597-A785-0179CA7B4E61}" srcOrd="2" destOrd="0" presId="urn:microsoft.com/office/officeart/2005/8/layout/orgChart1"/>
    <dgm:cxn modelId="{7A56C0E1-7E59-4F0C-9740-813F80FC8C4F}" type="presParOf" srcId="{B7874E51-4AE8-4E70-B28C-298C2588AFDB}" destId="{DAA74656-E4D7-4EC3-8B7B-AF4F166798F8}" srcOrd="3" destOrd="0" presId="urn:microsoft.com/office/officeart/2005/8/layout/orgChart1"/>
    <dgm:cxn modelId="{E79DD7BE-DCEB-47A2-9C04-6D681B73D663}" type="presParOf" srcId="{DAA74656-E4D7-4EC3-8B7B-AF4F166798F8}" destId="{88A52E89-BC1B-4035-A54E-A292A4AF3581}" srcOrd="0" destOrd="0" presId="urn:microsoft.com/office/officeart/2005/8/layout/orgChart1"/>
    <dgm:cxn modelId="{7C34CBC5-25CB-4397-86C7-5F5A7E942432}" type="presParOf" srcId="{88A52E89-BC1B-4035-A54E-A292A4AF3581}" destId="{8DB75B0A-7BA9-44BD-B70A-2FEA2C6CA010}" srcOrd="0" destOrd="0" presId="urn:microsoft.com/office/officeart/2005/8/layout/orgChart1"/>
    <dgm:cxn modelId="{F013AA9C-085E-4738-9002-37E9ABBA8CF1}" type="presParOf" srcId="{88A52E89-BC1B-4035-A54E-A292A4AF3581}" destId="{3118A623-F288-431B-BE05-BA7B16D6C541}" srcOrd="1" destOrd="0" presId="urn:microsoft.com/office/officeart/2005/8/layout/orgChart1"/>
    <dgm:cxn modelId="{5F82CAC7-5050-421C-AD04-BFFBE01654A1}" type="presParOf" srcId="{DAA74656-E4D7-4EC3-8B7B-AF4F166798F8}" destId="{48737F07-69CD-42C8-B9B6-86353DBB5762}" srcOrd="1" destOrd="0" presId="urn:microsoft.com/office/officeart/2005/8/layout/orgChart1"/>
    <dgm:cxn modelId="{A4CF316C-1C80-497B-8193-357FA0B87E73}" type="presParOf" srcId="{DAA74656-E4D7-4EC3-8B7B-AF4F166798F8}" destId="{E69FC168-7702-4773-8CD3-D574EB30D610}" srcOrd="2" destOrd="0" presId="urn:microsoft.com/office/officeart/2005/8/layout/orgChart1"/>
    <dgm:cxn modelId="{A3488AC4-7C94-4FC3-85DB-5ACFBABE7E76}" type="presParOf" srcId="{B7874E51-4AE8-4E70-B28C-298C2588AFDB}" destId="{F43939D9-AD84-4C52-90E6-1FA02DEA7A38}" srcOrd="4" destOrd="0" presId="urn:microsoft.com/office/officeart/2005/8/layout/orgChart1"/>
    <dgm:cxn modelId="{C574F531-7CC5-4B6C-B7B3-2BED6C3CFEFD}" type="presParOf" srcId="{B7874E51-4AE8-4E70-B28C-298C2588AFDB}" destId="{218C7759-3CEC-4C16-9993-40CC7FC09424}" srcOrd="5" destOrd="0" presId="urn:microsoft.com/office/officeart/2005/8/layout/orgChart1"/>
    <dgm:cxn modelId="{8E3FC5F7-F094-4871-9181-16673A7EB30A}" type="presParOf" srcId="{218C7759-3CEC-4C16-9993-40CC7FC09424}" destId="{6936D50B-3AF8-4734-9AC6-B7E4BEDA2801}" srcOrd="0" destOrd="0" presId="urn:microsoft.com/office/officeart/2005/8/layout/orgChart1"/>
    <dgm:cxn modelId="{5851D27E-6714-41A4-ABD3-617DE50DAD57}" type="presParOf" srcId="{6936D50B-3AF8-4734-9AC6-B7E4BEDA2801}" destId="{B40EE1E7-65E6-44DC-B876-4B6E58299796}" srcOrd="0" destOrd="0" presId="urn:microsoft.com/office/officeart/2005/8/layout/orgChart1"/>
    <dgm:cxn modelId="{4DC8E6E0-0E4B-4223-A809-2BA7E6A0469E}" type="presParOf" srcId="{6936D50B-3AF8-4734-9AC6-B7E4BEDA2801}" destId="{B725D947-BF80-423B-BFA7-8D568D45882C}" srcOrd="1" destOrd="0" presId="urn:microsoft.com/office/officeart/2005/8/layout/orgChart1"/>
    <dgm:cxn modelId="{712DAC8D-A067-46C9-B681-26C5A9AF3B07}" type="presParOf" srcId="{218C7759-3CEC-4C16-9993-40CC7FC09424}" destId="{6EB7AC95-627E-4084-905A-08DEAA88665D}" srcOrd="1" destOrd="0" presId="urn:microsoft.com/office/officeart/2005/8/layout/orgChart1"/>
    <dgm:cxn modelId="{6757D893-AE9B-4E49-B9DE-432B0E32D00B}" type="presParOf" srcId="{218C7759-3CEC-4C16-9993-40CC7FC09424}" destId="{699AA169-D315-4E95-8C8C-7CB163B42F62}" srcOrd="2" destOrd="0" presId="urn:microsoft.com/office/officeart/2005/8/layout/orgChart1"/>
    <dgm:cxn modelId="{0B6074C0-95CC-4328-AC99-CFF8CFC2190F}" type="presParOf" srcId="{B7874E51-4AE8-4E70-B28C-298C2588AFDB}" destId="{FE2FB439-971C-45DF-9C16-D7B5D2392524}" srcOrd="6" destOrd="0" presId="urn:microsoft.com/office/officeart/2005/8/layout/orgChart1"/>
    <dgm:cxn modelId="{00086B5D-9032-4537-B14E-E6F68AD1D50C}" type="presParOf" srcId="{B7874E51-4AE8-4E70-B28C-298C2588AFDB}" destId="{0F3BDFD8-97E9-4779-B0D6-95B6DD861382}" srcOrd="7" destOrd="0" presId="urn:microsoft.com/office/officeart/2005/8/layout/orgChart1"/>
    <dgm:cxn modelId="{C5A3AA6D-A539-41DF-A923-6CD59A8B68B3}" type="presParOf" srcId="{0F3BDFD8-97E9-4779-B0D6-95B6DD861382}" destId="{23190EBC-180E-4DC3-BDDA-B0D3A8AA550B}" srcOrd="0" destOrd="0" presId="urn:microsoft.com/office/officeart/2005/8/layout/orgChart1"/>
    <dgm:cxn modelId="{12787902-61ED-4DAB-B241-396282210840}" type="presParOf" srcId="{23190EBC-180E-4DC3-BDDA-B0D3A8AA550B}" destId="{0A43C2E0-10AF-4F80-A185-7CCEFE61DFF5}" srcOrd="0" destOrd="0" presId="urn:microsoft.com/office/officeart/2005/8/layout/orgChart1"/>
    <dgm:cxn modelId="{E3ED3768-A1CE-4CF6-BF0D-2229B474BCB3}" type="presParOf" srcId="{23190EBC-180E-4DC3-BDDA-B0D3A8AA550B}" destId="{D945179B-FAD2-489C-A0D5-6A45B5CE535C}" srcOrd="1" destOrd="0" presId="urn:microsoft.com/office/officeart/2005/8/layout/orgChart1"/>
    <dgm:cxn modelId="{4B28952D-A28E-4A54-BD87-C6DF7B38C1E1}" type="presParOf" srcId="{0F3BDFD8-97E9-4779-B0D6-95B6DD861382}" destId="{A841053A-12A3-4DB4-A067-C65D4267CBDA}" srcOrd="1" destOrd="0" presId="urn:microsoft.com/office/officeart/2005/8/layout/orgChart1"/>
    <dgm:cxn modelId="{51AF2607-E8B3-4D0D-B1E6-086D97266D2C}" type="presParOf" srcId="{0F3BDFD8-97E9-4779-B0D6-95B6DD861382}" destId="{073AB863-12CA-43B8-9B42-246BAFC55A6A}" srcOrd="2" destOrd="0" presId="urn:microsoft.com/office/officeart/2005/8/layout/orgChart1"/>
    <dgm:cxn modelId="{4D222727-4CD6-43BB-AE5A-82C992B24F4D}" type="presParOf" srcId="{B7874E51-4AE8-4E70-B28C-298C2588AFDB}" destId="{7A38294A-5259-4951-B72C-6593A06D21E9}" srcOrd="8" destOrd="0" presId="urn:microsoft.com/office/officeart/2005/8/layout/orgChart1"/>
    <dgm:cxn modelId="{038B2850-2649-4BC0-971A-6AB7416E7E27}" type="presParOf" srcId="{B7874E51-4AE8-4E70-B28C-298C2588AFDB}" destId="{0160942F-915C-4C32-9A60-C2E1F1169702}" srcOrd="9" destOrd="0" presId="urn:microsoft.com/office/officeart/2005/8/layout/orgChart1"/>
    <dgm:cxn modelId="{F4A9728A-2B3B-42BA-9B91-92E61538125C}" type="presParOf" srcId="{0160942F-915C-4C32-9A60-C2E1F1169702}" destId="{C90FCA4F-B9B9-40EE-A41E-138A67641D2F}" srcOrd="0" destOrd="0" presId="urn:microsoft.com/office/officeart/2005/8/layout/orgChart1"/>
    <dgm:cxn modelId="{8EC41B94-6064-4542-97CA-C4571F337772}" type="presParOf" srcId="{C90FCA4F-B9B9-40EE-A41E-138A67641D2F}" destId="{C96F9679-6ACA-4346-8018-14DCEB975AD1}" srcOrd="0" destOrd="0" presId="urn:microsoft.com/office/officeart/2005/8/layout/orgChart1"/>
    <dgm:cxn modelId="{7B2ED82F-BBFA-4EC3-A2D4-CA4CDD5911C0}" type="presParOf" srcId="{C90FCA4F-B9B9-40EE-A41E-138A67641D2F}" destId="{2F964F21-69DD-4B51-BEF6-40EFAB8CE58C}" srcOrd="1" destOrd="0" presId="urn:microsoft.com/office/officeart/2005/8/layout/orgChart1"/>
    <dgm:cxn modelId="{B682B7CA-8809-4BE5-8905-46387EAEA09F}" type="presParOf" srcId="{0160942F-915C-4C32-9A60-C2E1F1169702}" destId="{C17381E9-B11F-4242-A4F3-BFECE6DF48B3}" srcOrd="1" destOrd="0" presId="urn:microsoft.com/office/officeart/2005/8/layout/orgChart1"/>
    <dgm:cxn modelId="{9C343B6F-B0E2-404C-A523-906AB4EA2D8A}" type="presParOf" srcId="{0160942F-915C-4C32-9A60-C2E1F1169702}" destId="{FFBE56D1-A916-47B6-99D8-97C0CC62C9AF}" srcOrd="2" destOrd="0" presId="urn:microsoft.com/office/officeart/2005/8/layout/orgChart1"/>
    <dgm:cxn modelId="{2646000E-8DF4-4FA7-B4EF-BB002B6A31E8}" type="presParOf" srcId="{B7874E51-4AE8-4E70-B28C-298C2588AFDB}" destId="{75C34D0E-1E16-4711-ABF1-C9B7CBBEEC02}" srcOrd="10" destOrd="0" presId="urn:microsoft.com/office/officeart/2005/8/layout/orgChart1"/>
    <dgm:cxn modelId="{1F5D02FD-4817-4E24-8D3C-7E1D5EFCDA5E}" type="presParOf" srcId="{B7874E51-4AE8-4E70-B28C-298C2588AFDB}" destId="{CC53D574-716D-4416-8A4F-265398E1DBEC}" srcOrd="11" destOrd="0" presId="urn:microsoft.com/office/officeart/2005/8/layout/orgChart1"/>
    <dgm:cxn modelId="{43B69481-E676-427A-B979-0A77D980BE19}" type="presParOf" srcId="{CC53D574-716D-4416-8A4F-265398E1DBEC}" destId="{3B6781AA-8AC7-48ED-BE14-CDAA8C876554}" srcOrd="0" destOrd="0" presId="urn:microsoft.com/office/officeart/2005/8/layout/orgChart1"/>
    <dgm:cxn modelId="{9392643E-DFD0-4121-9E80-231D64557796}" type="presParOf" srcId="{3B6781AA-8AC7-48ED-BE14-CDAA8C876554}" destId="{F487866C-F775-40EF-95C9-C50C2B96AD8B}" srcOrd="0" destOrd="0" presId="urn:microsoft.com/office/officeart/2005/8/layout/orgChart1"/>
    <dgm:cxn modelId="{8D1208AA-0B87-47CB-8103-3476FDAB7886}" type="presParOf" srcId="{3B6781AA-8AC7-48ED-BE14-CDAA8C876554}" destId="{AEBE366E-A9E3-423B-A535-79955F5F73AA}" srcOrd="1" destOrd="0" presId="urn:microsoft.com/office/officeart/2005/8/layout/orgChart1"/>
    <dgm:cxn modelId="{B4FAF062-8E8B-4839-874E-D1C94EA8D4FE}" type="presParOf" srcId="{CC53D574-716D-4416-8A4F-265398E1DBEC}" destId="{7A0B4C99-9239-4FDB-A745-079C8D6F569D}" srcOrd="1" destOrd="0" presId="urn:microsoft.com/office/officeart/2005/8/layout/orgChart1"/>
    <dgm:cxn modelId="{6F90D5E5-E9A1-481A-8A8B-376713988919}" type="presParOf" srcId="{CC53D574-716D-4416-8A4F-265398E1DBEC}" destId="{2A1E5CB5-19AA-4B25-BC96-0F16445187E1}" srcOrd="2" destOrd="0" presId="urn:microsoft.com/office/officeart/2005/8/layout/orgChart1"/>
    <dgm:cxn modelId="{379287FC-C6E9-4386-85D3-8CC272DB7ED2}" type="presParOf" srcId="{385097AE-33CA-4CAD-AD5B-ED9A067AFECD}" destId="{65B9CE1B-9A8B-4D34-8CEF-2A15222B6EBB}" srcOrd="2" destOrd="0" presId="urn:microsoft.com/office/officeart/2005/8/layout/orgChart1"/>
    <dgm:cxn modelId="{E8D68B2D-AC6E-4F04-B980-1BEAFC38C0F4}" type="presParOf" srcId="{8D1A414D-D43A-4162-B67B-88BA51E732C9}" destId="{85688AB1-F2B6-4193-8107-0D20A1010CC1}" srcOrd="4" destOrd="0" presId="urn:microsoft.com/office/officeart/2005/8/layout/orgChart1"/>
    <dgm:cxn modelId="{48D3F517-C197-4D73-83DC-2DD5302EB259}" type="presParOf" srcId="{8D1A414D-D43A-4162-B67B-88BA51E732C9}" destId="{2E79C10F-2D11-4106-B2CA-BFBBEAE7D0E6}" srcOrd="5" destOrd="0" presId="urn:microsoft.com/office/officeart/2005/8/layout/orgChart1"/>
    <dgm:cxn modelId="{ECCB1843-2534-4A38-89B0-AC40334DFA33}" type="presParOf" srcId="{2E79C10F-2D11-4106-B2CA-BFBBEAE7D0E6}" destId="{C6ADDC21-5326-430E-895D-409BCDE71A42}" srcOrd="0" destOrd="0" presId="urn:microsoft.com/office/officeart/2005/8/layout/orgChart1"/>
    <dgm:cxn modelId="{7FB6C06F-13A7-4DD2-A149-B2F82EC99452}" type="presParOf" srcId="{C6ADDC21-5326-430E-895D-409BCDE71A42}" destId="{496C4139-F7DE-4354-899B-9E3C7B946128}" srcOrd="0" destOrd="0" presId="urn:microsoft.com/office/officeart/2005/8/layout/orgChart1"/>
    <dgm:cxn modelId="{45C929B5-9EE5-4759-BB37-F98319DDC08C}" type="presParOf" srcId="{C6ADDC21-5326-430E-895D-409BCDE71A42}" destId="{B84915E3-E163-466E-B1C0-4161863636AD}" srcOrd="1" destOrd="0" presId="urn:microsoft.com/office/officeart/2005/8/layout/orgChart1"/>
    <dgm:cxn modelId="{70B2C04F-9F9E-4F0A-B731-74490CFF3078}" type="presParOf" srcId="{2E79C10F-2D11-4106-B2CA-BFBBEAE7D0E6}" destId="{C8289CDB-C9D2-43D0-9631-56E31B9F617A}" srcOrd="1" destOrd="0" presId="urn:microsoft.com/office/officeart/2005/8/layout/orgChart1"/>
    <dgm:cxn modelId="{58B4D8BD-3F12-49EC-897A-C080C7356036}" type="presParOf" srcId="{C8289CDB-C9D2-43D0-9631-56E31B9F617A}" destId="{26305454-7F09-4154-A8B9-0FD86F0C51C1}" srcOrd="0" destOrd="0" presId="urn:microsoft.com/office/officeart/2005/8/layout/orgChart1"/>
    <dgm:cxn modelId="{125EEF32-5DBD-476A-9D9B-9CFB95475BA0}" type="presParOf" srcId="{C8289CDB-C9D2-43D0-9631-56E31B9F617A}" destId="{F2BFC1F0-B8AA-424C-9E40-2C6EB64B0DD9}" srcOrd="1" destOrd="0" presId="urn:microsoft.com/office/officeart/2005/8/layout/orgChart1"/>
    <dgm:cxn modelId="{8351246D-066E-491B-9C92-554434DA2122}" type="presParOf" srcId="{F2BFC1F0-B8AA-424C-9E40-2C6EB64B0DD9}" destId="{743D059C-0A88-4B1A-8B9C-9293B71A8330}" srcOrd="0" destOrd="0" presId="urn:microsoft.com/office/officeart/2005/8/layout/orgChart1"/>
    <dgm:cxn modelId="{BD250BE9-41AB-425F-A3C9-F4A68DE5FA70}" type="presParOf" srcId="{743D059C-0A88-4B1A-8B9C-9293B71A8330}" destId="{BDCAEA94-2B87-4D82-82BE-3D1231BFB90A}" srcOrd="0" destOrd="0" presId="urn:microsoft.com/office/officeart/2005/8/layout/orgChart1"/>
    <dgm:cxn modelId="{86279163-E51F-409A-A100-210A27D4BB6C}" type="presParOf" srcId="{743D059C-0A88-4B1A-8B9C-9293B71A8330}" destId="{636EBC9E-1373-4A6C-9365-81AD599B0DF6}" srcOrd="1" destOrd="0" presId="urn:microsoft.com/office/officeart/2005/8/layout/orgChart1"/>
    <dgm:cxn modelId="{822C4B49-92CC-4B75-9EAF-49FC8A41DFAB}" type="presParOf" srcId="{F2BFC1F0-B8AA-424C-9E40-2C6EB64B0DD9}" destId="{D97552A1-CACA-4C63-9C75-D928675A7A8C}" srcOrd="1" destOrd="0" presId="urn:microsoft.com/office/officeart/2005/8/layout/orgChart1"/>
    <dgm:cxn modelId="{F6F4DB21-4785-4819-981B-BA0D11951068}" type="presParOf" srcId="{F2BFC1F0-B8AA-424C-9E40-2C6EB64B0DD9}" destId="{91E0CF80-45B7-4F5C-9D3D-92ECF9A242A5}" srcOrd="2" destOrd="0" presId="urn:microsoft.com/office/officeart/2005/8/layout/orgChart1"/>
    <dgm:cxn modelId="{B9DC5862-B94A-401C-B3AF-D51EB4523070}" type="presParOf" srcId="{C8289CDB-C9D2-43D0-9631-56E31B9F617A}" destId="{26645C4B-A06C-44CE-8693-EE3CC6EB087D}" srcOrd="2" destOrd="0" presId="urn:microsoft.com/office/officeart/2005/8/layout/orgChart1"/>
    <dgm:cxn modelId="{A7513762-88A4-4DB4-AA65-01313FA8A3B7}" type="presParOf" srcId="{C8289CDB-C9D2-43D0-9631-56E31B9F617A}" destId="{D4428A22-3713-4857-A3B5-84834FD35816}" srcOrd="3" destOrd="0" presId="urn:microsoft.com/office/officeart/2005/8/layout/orgChart1"/>
    <dgm:cxn modelId="{71952AB4-620F-4EBF-A8A8-E246FCB0B941}" type="presParOf" srcId="{D4428A22-3713-4857-A3B5-84834FD35816}" destId="{16F2D614-80AB-4086-A5A0-986581F9259A}" srcOrd="0" destOrd="0" presId="urn:microsoft.com/office/officeart/2005/8/layout/orgChart1"/>
    <dgm:cxn modelId="{DCBFC4A7-E12F-4245-8EC1-4BB955103BA9}" type="presParOf" srcId="{16F2D614-80AB-4086-A5A0-986581F9259A}" destId="{F63EDF41-03D6-4D33-AEAC-5DDB1A5DFFC2}" srcOrd="0" destOrd="0" presId="urn:microsoft.com/office/officeart/2005/8/layout/orgChart1"/>
    <dgm:cxn modelId="{C5CB963C-AF7E-4B99-973C-7E22A711C2A5}" type="presParOf" srcId="{16F2D614-80AB-4086-A5A0-986581F9259A}" destId="{FA692E16-C330-4EBF-8BF0-87C53B7B2345}" srcOrd="1" destOrd="0" presId="urn:microsoft.com/office/officeart/2005/8/layout/orgChart1"/>
    <dgm:cxn modelId="{27569E72-4803-4DD8-96E6-F116D39F8914}" type="presParOf" srcId="{D4428A22-3713-4857-A3B5-84834FD35816}" destId="{50CDA507-A94E-4E82-8119-0DE3DCCDA041}" srcOrd="1" destOrd="0" presId="urn:microsoft.com/office/officeart/2005/8/layout/orgChart1"/>
    <dgm:cxn modelId="{A1D30614-18C6-4985-BE9B-E4E4EC75BB84}" type="presParOf" srcId="{D4428A22-3713-4857-A3B5-84834FD35816}" destId="{CAA5F64F-9FF7-4CBF-972D-10593F34C915}" srcOrd="2" destOrd="0" presId="urn:microsoft.com/office/officeart/2005/8/layout/orgChart1"/>
    <dgm:cxn modelId="{6827238E-46CC-4559-AD4C-44C1B19E8EBE}" type="presParOf" srcId="{C8289CDB-C9D2-43D0-9631-56E31B9F617A}" destId="{3B77231B-1ACD-439C-9EB5-AB6B36B28378}" srcOrd="4" destOrd="0" presId="urn:microsoft.com/office/officeart/2005/8/layout/orgChart1"/>
    <dgm:cxn modelId="{A2301B43-1467-4450-AD7A-52651B4BBF05}" type="presParOf" srcId="{C8289CDB-C9D2-43D0-9631-56E31B9F617A}" destId="{2BF5B8AD-F10A-4775-909D-7387CD1286A0}" srcOrd="5" destOrd="0" presId="urn:microsoft.com/office/officeart/2005/8/layout/orgChart1"/>
    <dgm:cxn modelId="{4CF13895-AFDD-4641-8421-EC19F562B083}" type="presParOf" srcId="{2BF5B8AD-F10A-4775-909D-7387CD1286A0}" destId="{25837945-325B-48E1-8D12-6C2AB9D1AFD5}" srcOrd="0" destOrd="0" presId="urn:microsoft.com/office/officeart/2005/8/layout/orgChart1"/>
    <dgm:cxn modelId="{E3C30582-2193-4D18-A442-3AF63F5531A2}" type="presParOf" srcId="{25837945-325B-48E1-8D12-6C2AB9D1AFD5}" destId="{3A15349C-6F11-43CA-8756-F5D54F22A1A4}" srcOrd="0" destOrd="0" presId="urn:microsoft.com/office/officeart/2005/8/layout/orgChart1"/>
    <dgm:cxn modelId="{2190267E-3AFF-424D-9E50-62F5DEFB05C2}" type="presParOf" srcId="{25837945-325B-48E1-8D12-6C2AB9D1AFD5}" destId="{A1A76631-B6C2-48FE-BC8E-8FD44E7F175B}" srcOrd="1" destOrd="0" presId="urn:microsoft.com/office/officeart/2005/8/layout/orgChart1"/>
    <dgm:cxn modelId="{64C9D1FF-E6AB-4FD2-A940-BC32A069C187}" type="presParOf" srcId="{2BF5B8AD-F10A-4775-909D-7387CD1286A0}" destId="{D6993F37-C917-47D0-8BD0-4F566FDECD4C}" srcOrd="1" destOrd="0" presId="urn:microsoft.com/office/officeart/2005/8/layout/orgChart1"/>
    <dgm:cxn modelId="{BEFCCE4B-6446-4211-8EC9-85B2F2B5CC00}" type="presParOf" srcId="{2BF5B8AD-F10A-4775-909D-7387CD1286A0}" destId="{0E5A9EFF-5ADC-4252-96B9-C0B82808126D}" srcOrd="2" destOrd="0" presId="urn:microsoft.com/office/officeart/2005/8/layout/orgChart1"/>
    <dgm:cxn modelId="{23F5B32D-5547-4C91-8E48-166027763792}" type="presParOf" srcId="{C8289CDB-C9D2-43D0-9631-56E31B9F617A}" destId="{BB678DA6-39BF-4B62-BAA1-DE4877F0F1E4}" srcOrd="6" destOrd="0" presId="urn:microsoft.com/office/officeart/2005/8/layout/orgChart1"/>
    <dgm:cxn modelId="{2725B97C-51AE-4A53-9BE4-E9C40FDBFC7F}" type="presParOf" srcId="{C8289CDB-C9D2-43D0-9631-56E31B9F617A}" destId="{4F1B8D92-E2C9-4BF5-B0E6-64D80E714852}" srcOrd="7" destOrd="0" presId="urn:microsoft.com/office/officeart/2005/8/layout/orgChart1"/>
    <dgm:cxn modelId="{6EC156ED-A0B1-46A3-96AE-22DC7E8C1406}" type="presParOf" srcId="{4F1B8D92-E2C9-4BF5-B0E6-64D80E714852}" destId="{9614D44B-8FD8-4E68-BDC5-430D149C831C}" srcOrd="0" destOrd="0" presId="urn:microsoft.com/office/officeart/2005/8/layout/orgChart1"/>
    <dgm:cxn modelId="{F65AC820-F484-43C6-AD59-9004CEC35706}" type="presParOf" srcId="{9614D44B-8FD8-4E68-BDC5-430D149C831C}" destId="{A1B22C48-EAAC-4F9F-AD03-84D135FBF65F}" srcOrd="0" destOrd="0" presId="urn:microsoft.com/office/officeart/2005/8/layout/orgChart1"/>
    <dgm:cxn modelId="{C29A037A-8405-4373-954B-E6D989860C35}" type="presParOf" srcId="{9614D44B-8FD8-4E68-BDC5-430D149C831C}" destId="{ECAB49CD-5B0D-44F4-B19A-189DA03B9780}" srcOrd="1" destOrd="0" presId="urn:microsoft.com/office/officeart/2005/8/layout/orgChart1"/>
    <dgm:cxn modelId="{A7D2367B-A7F6-440C-B7BE-504630136753}" type="presParOf" srcId="{4F1B8D92-E2C9-4BF5-B0E6-64D80E714852}" destId="{359AA4AF-FC57-438A-BBDE-BD98EC434B2D}" srcOrd="1" destOrd="0" presId="urn:microsoft.com/office/officeart/2005/8/layout/orgChart1"/>
    <dgm:cxn modelId="{FBA31058-9313-4756-82BD-4A6BC061AEBD}" type="presParOf" srcId="{4F1B8D92-E2C9-4BF5-B0E6-64D80E714852}" destId="{FE58FD18-CC66-4ED2-BB23-EE74D52C48CC}" srcOrd="2" destOrd="0" presId="urn:microsoft.com/office/officeart/2005/8/layout/orgChart1"/>
    <dgm:cxn modelId="{A717D8E2-D488-4371-9BA7-46326CB34EB4}" type="presParOf" srcId="{C8289CDB-C9D2-43D0-9631-56E31B9F617A}" destId="{E63CAF50-47F5-442D-94D3-87D5E0F97B3B}" srcOrd="8" destOrd="0" presId="urn:microsoft.com/office/officeart/2005/8/layout/orgChart1"/>
    <dgm:cxn modelId="{D143F995-303A-42F0-889E-1052A4E36203}" type="presParOf" srcId="{C8289CDB-C9D2-43D0-9631-56E31B9F617A}" destId="{B94DEB72-FB6C-4249-813F-26861BA299F1}" srcOrd="9" destOrd="0" presId="urn:microsoft.com/office/officeart/2005/8/layout/orgChart1"/>
    <dgm:cxn modelId="{F999D2C8-9B42-40E9-ADFD-8728C9F87685}" type="presParOf" srcId="{B94DEB72-FB6C-4249-813F-26861BA299F1}" destId="{2A1B7382-8329-44D0-8D48-CFE7BC2B997E}" srcOrd="0" destOrd="0" presId="urn:microsoft.com/office/officeart/2005/8/layout/orgChart1"/>
    <dgm:cxn modelId="{DF72D234-EBE1-4D4D-9A2A-8D2F21201BF1}" type="presParOf" srcId="{2A1B7382-8329-44D0-8D48-CFE7BC2B997E}" destId="{680AF874-CCC8-4D54-B7DA-866C02AE09E1}" srcOrd="0" destOrd="0" presId="urn:microsoft.com/office/officeart/2005/8/layout/orgChart1"/>
    <dgm:cxn modelId="{E4E5F5F5-64FA-46CB-8F3D-D159917487FE}" type="presParOf" srcId="{2A1B7382-8329-44D0-8D48-CFE7BC2B997E}" destId="{7EFF638D-E0D0-438F-93D9-84B23B294493}" srcOrd="1" destOrd="0" presId="urn:microsoft.com/office/officeart/2005/8/layout/orgChart1"/>
    <dgm:cxn modelId="{7DEC4274-89A9-42E5-8B9F-886245F680EA}" type="presParOf" srcId="{B94DEB72-FB6C-4249-813F-26861BA299F1}" destId="{617754F7-3D7E-4EFD-B088-41B663F07E0E}" srcOrd="1" destOrd="0" presId="urn:microsoft.com/office/officeart/2005/8/layout/orgChart1"/>
    <dgm:cxn modelId="{941C2AD3-E8CA-456A-8996-5FEAED57751D}" type="presParOf" srcId="{B94DEB72-FB6C-4249-813F-26861BA299F1}" destId="{183A0D41-B639-4260-B468-FC9F95A615D4}" srcOrd="2" destOrd="0" presId="urn:microsoft.com/office/officeart/2005/8/layout/orgChart1"/>
    <dgm:cxn modelId="{79D8B00E-5534-40F6-ADAC-760B54BC9B08}" type="presParOf" srcId="{2E79C10F-2D11-4106-B2CA-BFBBEAE7D0E6}" destId="{F0E87A2D-EAD7-470D-80CE-C600983A96DE}" srcOrd="2" destOrd="0" presId="urn:microsoft.com/office/officeart/2005/8/layout/orgChart1"/>
    <dgm:cxn modelId="{58A320D8-A310-4764-9F4A-91A3795C1AF4}" type="presParOf" srcId="{8D1A414D-D43A-4162-B67B-88BA51E732C9}" destId="{C670F2ED-B934-4B5B-A400-6AA0487C049C}" srcOrd="6" destOrd="0" presId="urn:microsoft.com/office/officeart/2005/8/layout/orgChart1"/>
    <dgm:cxn modelId="{0330CB97-6745-4F10-BBD6-FC20E2731666}" type="presParOf" srcId="{8D1A414D-D43A-4162-B67B-88BA51E732C9}" destId="{85E2B4CA-3F77-4A0D-93F9-67E9E7B3D3B0}" srcOrd="7" destOrd="0" presId="urn:microsoft.com/office/officeart/2005/8/layout/orgChart1"/>
    <dgm:cxn modelId="{4EF9E6DD-CDFC-4B5F-8A5F-74CF12AC32C2}" type="presParOf" srcId="{85E2B4CA-3F77-4A0D-93F9-67E9E7B3D3B0}" destId="{59C36E96-5394-457D-B947-39704E7B6F39}" srcOrd="0" destOrd="0" presId="urn:microsoft.com/office/officeart/2005/8/layout/orgChart1"/>
    <dgm:cxn modelId="{951B4BDC-BAAB-4535-A5D8-280353463B05}" type="presParOf" srcId="{59C36E96-5394-457D-B947-39704E7B6F39}" destId="{AE14900D-197C-4F0C-82CF-0082FC8B125D}" srcOrd="0" destOrd="0" presId="urn:microsoft.com/office/officeart/2005/8/layout/orgChart1"/>
    <dgm:cxn modelId="{2C626DEB-C776-4613-B5F1-91BD2C308A24}" type="presParOf" srcId="{59C36E96-5394-457D-B947-39704E7B6F39}" destId="{A57D3E9E-15BA-40E4-8C65-83D0899B0488}" srcOrd="1" destOrd="0" presId="urn:microsoft.com/office/officeart/2005/8/layout/orgChart1"/>
    <dgm:cxn modelId="{99CAB649-544B-4BCC-AD80-C72503C4FC14}" type="presParOf" srcId="{85E2B4CA-3F77-4A0D-93F9-67E9E7B3D3B0}" destId="{F55DCB57-2D2C-4968-AE97-ED3A238609FE}" srcOrd="1" destOrd="0" presId="urn:microsoft.com/office/officeart/2005/8/layout/orgChart1"/>
    <dgm:cxn modelId="{9CB39D42-FDDB-42F5-A4C0-66EEA2FFF674}" type="presParOf" srcId="{F55DCB57-2D2C-4968-AE97-ED3A238609FE}" destId="{7B5AD9BD-F263-49A5-ACD2-54E699680082}" srcOrd="0" destOrd="0" presId="urn:microsoft.com/office/officeart/2005/8/layout/orgChart1"/>
    <dgm:cxn modelId="{BCB4512A-2FBA-4336-824C-0AB1BF98EF10}" type="presParOf" srcId="{F55DCB57-2D2C-4968-AE97-ED3A238609FE}" destId="{BE2BBC07-3445-4FCF-A742-8E02797A34A4}" srcOrd="1" destOrd="0" presId="urn:microsoft.com/office/officeart/2005/8/layout/orgChart1"/>
    <dgm:cxn modelId="{EE04CE60-F848-4C15-9FF1-052CD0B9B6C4}" type="presParOf" srcId="{BE2BBC07-3445-4FCF-A742-8E02797A34A4}" destId="{68440F23-51AF-4DE4-ADCE-1639C4216929}" srcOrd="0" destOrd="0" presId="urn:microsoft.com/office/officeart/2005/8/layout/orgChart1"/>
    <dgm:cxn modelId="{F727D456-64B3-498B-B5DE-BF9D84F43F14}" type="presParOf" srcId="{68440F23-51AF-4DE4-ADCE-1639C4216929}" destId="{3CBF43E2-6E38-4478-8099-927ECE96FB31}" srcOrd="0" destOrd="0" presId="urn:microsoft.com/office/officeart/2005/8/layout/orgChart1"/>
    <dgm:cxn modelId="{A37F7E8B-A80F-49D4-8873-885A38C8CE3E}" type="presParOf" srcId="{68440F23-51AF-4DE4-ADCE-1639C4216929}" destId="{85D87517-7179-45CA-807A-6F9889A748D6}" srcOrd="1" destOrd="0" presId="urn:microsoft.com/office/officeart/2005/8/layout/orgChart1"/>
    <dgm:cxn modelId="{7641FE20-DF48-46E0-B800-38A3EED4AB32}" type="presParOf" srcId="{BE2BBC07-3445-4FCF-A742-8E02797A34A4}" destId="{A3B3A21A-6786-491F-8523-07F7D37FD4FC}" srcOrd="1" destOrd="0" presId="urn:microsoft.com/office/officeart/2005/8/layout/orgChart1"/>
    <dgm:cxn modelId="{D18D09CC-C0C8-41A2-85A7-36033BE8AB1D}" type="presParOf" srcId="{BE2BBC07-3445-4FCF-A742-8E02797A34A4}" destId="{94295FBF-46A0-4524-A7C9-4BE55F53AD48}" srcOrd="2" destOrd="0" presId="urn:microsoft.com/office/officeart/2005/8/layout/orgChart1"/>
    <dgm:cxn modelId="{D7E7A2E6-84E8-4F58-8F77-DA632E5E0FFF}" type="presParOf" srcId="{F55DCB57-2D2C-4968-AE97-ED3A238609FE}" destId="{6AEF0BC2-D93C-4A56-8E14-C9FE8483FA0C}" srcOrd="2" destOrd="0" presId="urn:microsoft.com/office/officeart/2005/8/layout/orgChart1"/>
    <dgm:cxn modelId="{79471E36-9E75-4B88-9709-9F226D66A513}" type="presParOf" srcId="{F55DCB57-2D2C-4968-AE97-ED3A238609FE}" destId="{AAC0C4E4-7FD4-45C5-9060-BDA764BF24A5}" srcOrd="3" destOrd="0" presId="urn:microsoft.com/office/officeart/2005/8/layout/orgChart1"/>
    <dgm:cxn modelId="{E5EA7753-0720-45F7-BD1B-FA4D46D72EAE}" type="presParOf" srcId="{AAC0C4E4-7FD4-45C5-9060-BDA764BF24A5}" destId="{867D8CE8-50E8-47FB-B8B7-8BDE34D3E7F0}" srcOrd="0" destOrd="0" presId="urn:microsoft.com/office/officeart/2005/8/layout/orgChart1"/>
    <dgm:cxn modelId="{93E0EA72-1ECF-4311-956A-4D7FD6BFBD25}" type="presParOf" srcId="{867D8CE8-50E8-47FB-B8B7-8BDE34D3E7F0}" destId="{5FC59908-8B24-4C11-80BD-8F833FD80F86}" srcOrd="0" destOrd="0" presId="urn:microsoft.com/office/officeart/2005/8/layout/orgChart1"/>
    <dgm:cxn modelId="{3AD7420F-8FD1-4443-8D31-7459AE997E2C}" type="presParOf" srcId="{867D8CE8-50E8-47FB-B8B7-8BDE34D3E7F0}" destId="{487E64B9-B5C9-47F3-98BF-348542FB6C21}" srcOrd="1" destOrd="0" presId="urn:microsoft.com/office/officeart/2005/8/layout/orgChart1"/>
    <dgm:cxn modelId="{D5340A77-DB61-47AD-BFDD-5025D8557E69}" type="presParOf" srcId="{AAC0C4E4-7FD4-45C5-9060-BDA764BF24A5}" destId="{E5908213-1DBC-4B95-A491-D1C636D6CFAC}" srcOrd="1" destOrd="0" presId="urn:microsoft.com/office/officeart/2005/8/layout/orgChart1"/>
    <dgm:cxn modelId="{B7528678-27C0-44BA-8726-54AE752D6E74}" type="presParOf" srcId="{AAC0C4E4-7FD4-45C5-9060-BDA764BF24A5}" destId="{54CD3E4F-4E42-45E7-930D-C55699A6CD5E}" srcOrd="2" destOrd="0" presId="urn:microsoft.com/office/officeart/2005/8/layout/orgChart1"/>
    <dgm:cxn modelId="{BC0E41BE-87AC-48E4-A084-916BB44A334F}" type="presParOf" srcId="{F55DCB57-2D2C-4968-AE97-ED3A238609FE}" destId="{70BECF15-118F-4D64-873E-3B24F26C87DB}" srcOrd="4" destOrd="0" presId="urn:microsoft.com/office/officeart/2005/8/layout/orgChart1"/>
    <dgm:cxn modelId="{AA4C1F85-A660-496B-A7C0-1D8726F80F70}" type="presParOf" srcId="{F55DCB57-2D2C-4968-AE97-ED3A238609FE}" destId="{7548DF11-E1A2-41E0-BFFC-4E040ECF241F}" srcOrd="5" destOrd="0" presId="urn:microsoft.com/office/officeart/2005/8/layout/orgChart1"/>
    <dgm:cxn modelId="{094F1736-EF3E-4815-ABA6-3D9BBBBA9CFF}" type="presParOf" srcId="{7548DF11-E1A2-41E0-BFFC-4E040ECF241F}" destId="{F53D903A-2BC7-446F-891C-0A618E1E6A68}" srcOrd="0" destOrd="0" presId="urn:microsoft.com/office/officeart/2005/8/layout/orgChart1"/>
    <dgm:cxn modelId="{5B796748-A05B-45A8-B454-C4A7F72FC024}" type="presParOf" srcId="{F53D903A-2BC7-446F-891C-0A618E1E6A68}" destId="{AEC36508-AC9E-4613-9215-9B811EB938C5}" srcOrd="0" destOrd="0" presId="urn:microsoft.com/office/officeart/2005/8/layout/orgChart1"/>
    <dgm:cxn modelId="{3F596A5A-6CA7-40AA-8E5D-A069FBA1C6B4}" type="presParOf" srcId="{F53D903A-2BC7-446F-891C-0A618E1E6A68}" destId="{365EE7EC-BD2E-4E95-BE9C-608090E7D684}" srcOrd="1" destOrd="0" presId="urn:microsoft.com/office/officeart/2005/8/layout/orgChart1"/>
    <dgm:cxn modelId="{1559B4CE-6E9E-4BA1-8E00-EB7E90D0E665}" type="presParOf" srcId="{7548DF11-E1A2-41E0-BFFC-4E040ECF241F}" destId="{316C635C-DAA4-4026-9844-F822BF31E9D1}" srcOrd="1" destOrd="0" presId="urn:microsoft.com/office/officeart/2005/8/layout/orgChart1"/>
    <dgm:cxn modelId="{06737571-F5BD-43DD-8632-2AF662670B28}" type="presParOf" srcId="{7548DF11-E1A2-41E0-BFFC-4E040ECF241F}" destId="{13FB36DD-C0AF-470D-9116-AD0DAEA20E21}" srcOrd="2" destOrd="0" presId="urn:microsoft.com/office/officeart/2005/8/layout/orgChart1"/>
    <dgm:cxn modelId="{1003EE16-84C9-409D-BB18-7ED4EC01714E}" type="presParOf" srcId="{85E2B4CA-3F77-4A0D-93F9-67E9E7B3D3B0}" destId="{88D07897-B52B-4F3F-9B2B-1B8271294639}" srcOrd="2" destOrd="0" presId="urn:microsoft.com/office/officeart/2005/8/layout/orgChart1"/>
    <dgm:cxn modelId="{FCE0B0CE-9488-4996-8EBF-807803F70E6A}" type="presParOf" srcId="{8D1A414D-D43A-4162-B67B-88BA51E732C9}" destId="{E4491A6F-57E2-4E98-908E-608E92BF625F}" srcOrd="8" destOrd="0" presId="urn:microsoft.com/office/officeart/2005/8/layout/orgChart1"/>
    <dgm:cxn modelId="{37399806-F21E-4B1D-85C1-CAB5B14F3AD7}" type="presParOf" srcId="{8D1A414D-D43A-4162-B67B-88BA51E732C9}" destId="{027E116C-33F2-401E-96F4-D71F477AE1B7}" srcOrd="9" destOrd="0" presId="urn:microsoft.com/office/officeart/2005/8/layout/orgChart1"/>
    <dgm:cxn modelId="{C77F7234-20EA-4CFC-8792-C583F4DDCF68}" type="presParOf" srcId="{027E116C-33F2-401E-96F4-D71F477AE1B7}" destId="{59868CF4-D46C-4FB5-9420-CBC308FB5A64}" srcOrd="0" destOrd="0" presId="urn:microsoft.com/office/officeart/2005/8/layout/orgChart1"/>
    <dgm:cxn modelId="{BEFA6855-8755-4C2C-8C56-8F7A84F614C1}" type="presParOf" srcId="{59868CF4-D46C-4FB5-9420-CBC308FB5A64}" destId="{8F4192E3-CA0B-41C1-B9C3-B74B70501C66}" srcOrd="0" destOrd="0" presId="urn:microsoft.com/office/officeart/2005/8/layout/orgChart1"/>
    <dgm:cxn modelId="{B8741019-FD98-4010-ACCD-4A99E6F3B829}" type="presParOf" srcId="{59868CF4-D46C-4FB5-9420-CBC308FB5A64}" destId="{0EEA80F2-09B0-43EE-A575-1B21B900E21F}" srcOrd="1" destOrd="0" presId="urn:microsoft.com/office/officeart/2005/8/layout/orgChart1"/>
    <dgm:cxn modelId="{90A8D8F3-27A1-489A-B610-4811CDA3ADBE}" type="presParOf" srcId="{027E116C-33F2-401E-96F4-D71F477AE1B7}" destId="{BE408CFA-5AC5-4391-B46A-BA929955480E}" srcOrd="1" destOrd="0" presId="urn:microsoft.com/office/officeart/2005/8/layout/orgChart1"/>
    <dgm:cxn modelId="{E21011DA-8241-4E8C-B5FD-3E84E849F333}" type="presParOf" srcId="{BE408CFA-5AC5-4391-B46A-BA929955480E}" destId="{DB4EC528-D32B-4736-B293-4C65A85901BB}" srcOrd="0" destOrd="0" presId="urn:microsoft.com/office/officeart/2005/8/layout/orgChart1"/>
    <dgm:cxn modelId="{7E9B83A5-6F09-431F-86D5-785CA05737DB}" type="presParOf" srcId="{BE408CFA-5AC5-4391-B46A-BA929955480E}" destId="{0837EF41-CDF7-4114-B50E-B92F817A1735}" srcOrd="1" destOrd="0" presId="urn:microsoft.com/office/officeart/2005/8/layout/orgChart1"/>
    <dgm:cxn modelId="{7C738704-26A9-4228-9532-8D087D02F3EE}" type="presParOf" srcId="{0837EF41-CDF7-4114-B50E-B92F817A1735}" destId="{CF9FC227-CE9B-469F-AD3D-95BFAE5123D9}" srcOrd="0" destOrd="0" presId="urn:microsoft.com/office/officeart/2005/8/layout/orgChart1"/>
    <dgm:cxn modelId="{8AC4534C-B30F-486D-9BBD-F89779389D78}" type="presParOf" srcId="{CF9FC227-CE9B-469F-AD3D-95BFAE5123D9}" destId="{6C227C07-2A92-4DB9-97E8-1D82B7DFDAE0}" srcOrd="0" destOrd="0" presId="urn:microsoft.com/office/officeart/2005/8/layout/orgChart1"/>
    <dgm:cxn modelId="{B22F7C7A-8E61-48B3-B626-EDA02299297B}" type="presParOf" srcId="{CF9FC227-CE9B-469F-AD3D-95BFAE5123D9}" destId="{91A65946-EA83-42F2-AA0F-518248FD998B}" srcOrd="1" destOrd="0" presId="urn:microsoft.com/office/officeart/2005/8/layout/orgChart1"/>
    <dgm:cxn modelId="{38D7406A-6484-479C-8613-3D313082395E}" type="presParOf" srcId="{0837EF41-CDF7-4114-B50E-B92F817A1735}" destId="{04B95298-71D7-4C91-B3C3-F03CF0237C1A}" srcOrd="1" destOrd="0" presId="urn:microsoft.com/office/officeart/2005/8/layout/orgChart1"/>
    <dgm:cxn modelId="{9B490DAD-C005-45A8-988E-4E10EDB2DAC3}" type="presParOf" srcId="{0837EF41-CDF7-4114-B50E-B92F817A1735}" destId="{C7F89338-F2D6-4CF7-B078-9E9C4BCA828F}" srcOrd="2" destOrd="0" presId="urn:microsoft.com/office/officeart/2005/8/layout/orgChart1"/>
    <dgm:cxn modelId="{3AB209EF-E5A0-465C-BE5F-DBBEABB403DF}" type="presParOf" srcId="{BE408CFA-5AC5-4391-B46A-BA929955480E}" destId="{E19DF750-5B73-46C6-AE1F-B0FAC7A60E92}" srcOrd="2" destOrd="0" presId="urn:microsoft.com/office/officeart/2005/8/layout/orgChart1"/>
    <dgm:cxn modelId="{7CA60D54-C5F8-403D-9C87-B8057CF36DFC}" type="presParOf" srcId="{BE408CFA-5AC5-4391-B46A-BA929955480E}" destId="{76E00B7F-8FC8-474E-9332-1E626E679250}" srcOrd="3" destOrd="0" presId="urn:microsoft.com/office/officeart/2005/8/layout/orgChart1"/>
    <dgm:cxn modelId="{4110CE85-E022-475B-BFEA-AFD79DA0D8D6}" type="presParOf" srcId="{76E00B7F-8FC8-474E-9332-1E626E679250}" destId="{0EF4BD6C-9A80-4A61-9E8C-28AF432333ED}" srcOrd="0" destOrd="0" presId="urn:microsoft.com/office/officeart/2005/8/layout/orgChart1"/>
    <dgm:cxn modelId="{494E9271-6B5D-4252-9793-5935C2769918}" type="presParOf" srcId="{0EF4BD6C-9A80-4A61-9E8C-28AF432333ED}" destId="{A6815C8D-47E5-4278-A058-9F14EBA8E22F}" srcOrd="0" destOrd="0" presId="urn:microsoft.com/office/officeart/2005/8/layout/orgChart1"/>
    <dgm:cxn modelId="{D8648D89-478B-495B-88C5-F2A96B31DCB8}" type="presParOf" srcId="{0EF4BD6C-9A80-4A61-9E8C-28AF432333ED}" destId="{075CB9AC-2C97-4409-9A23-FCF6347E372F}" srcOrd="1" destOrd="0" presId="urn:microsoft.com/office/officeart/2005/8/layout/orgChart1"/>
    <dgm:cxn modelId="{B2781366-7834-40D9-A7D5-4F29169DEEF6}" type="presParOf" srcId="{76E00B7F-8FC8-474E-9332-1E626E679250}" destId="{DB82F83B-72E0-4907-BFC9-5B0C24DAD8B3}" srcOrd="1" destOrd="0" presId="urn:microsoft.com/office/officeart/2005/8/layout/orgChart1"/>
    <dgm:cxn modelId="{FCDD1368-F16F-462C-8FAC-507FDCBCB084}" type="presParOf" srcId="{76E00B7F-8FC8-474E-9332-1E626E679250}" destId="{64254038-7E9F-4B76-9367-FBA34ED26D61}" srcOrd="2" destOrd="0" presId="urn:microsoft.com/office/officeart/2005/8/layout/orgChart1"/>
    <dgm:cxn modelId="{00E37406-41B4-4E83-A750-26FEB8498E5C}" type="presParOf" srcId="{BE408CFA-5AC5-4391-B46A-BA929955480E}" destId="{A185EE14-50CB-4977-8D2F-5E8A8A9B3845}" srcOrd="4" destOrd="0" presId="urn:microsoft.com/office/officeart/2005/8/layout/orgChart1"/>
    <dgm:cxn modelId="{EE0B8211-2062-4494-BEB4-91DFF5836AE3}" type="presParOf" srcId="{BE408CFA-5AC5-4391-B46A-BA929955480E}" destId="{AB789EAC-BA00-4E90-9A32-ADAF3A95D1C5}" srcOrd="5" destOrd="0" presId="urn:microsoft.com/office/officeart/2005/8/layout/orgChart1"/>
    <dgm:cxn modelId="{09EC06C4-C122-415F-B443-67C486F4C4B4}" type="presParOf" srcId="{AB789EAC-BA00-4E90-9A32-ADAF3A95D1C5}" destId="{975DF163-5D2E-46F6-84AE-EDD80BDA7F98}" srcOrd="0" destOrd="0" presId="urn:microsoft.com/office/officeart/2005/8/layout/orgChart1"/>
    <dgm:cxn modelId="{31835DDF-F04B-4D42-B295-B9C865AFB401}" type="presParOf" srcId="{975DF163-5D2E-46F6-84AE-EDD80BDA7F98}" destId="{117F4419-7DDE-4EC0-A2E0-C54952C899D8}" srcOrd="0" destOrd="0" presId="urn:microsoft.com/office/officeart/2005/8/layout/orgChart1"/>
    <dgm:cxn modelId="{CC24D656-5C02-41EE-8996-6F892917DD4C}" type="presParOf" srcId="{975DF163-5D2E-46F6-84AE-EDD80BDA7F98}" destId="{D1ADC716-1019-4823-843E-00AD10F05B95}" srcOrd="1" destOrd="0" presId="urn:microsoft.com/office/officeart/2005/8/layout/orgChart1"/>
    <dgm:cxn modelId="{0004B84E-2B2F-4FC0-AF90-973B7AA04EBA}" type="presParOf" srcId="{AB789EAC-BA00-4E90-9A32-ADAF3A95D1C5}" destId="{75379670-A6C1-44AD-9266-B8E2B127D8CA}" srcOrd="1" destOrd="0" presId="urn:microsoft.com/office/officeart/2005/8/layout/orgChart1"/>
    <dgm:cxn modelId="{8A983709-775C-4932-8FAF-287A13864055}" type="presParOf" srcId="{AB789EAC-BA00-4E90-9A32-ADAF3A95D1C5}" destId="{6F62A563-5621-4189-9225-6900AD799968}" srcOrd="2" destOrd="0" presId="urn:microsoft.com/office/officeart/2005/8/layout/orgChart1"/>
    <dgm:cxn modelId="{7660D521-A0C5-470F-9E3B-1B94EBC5F789}" type="presParOf" srcId="{BE408CFA-5AC5-4391-B46A-BA929955480E}" destId="{F5EA6073-93F5-4407-A4FC-4BD91B05697D}" srcOrd="6" destOrd="0" presId="urn:microsoft.com/office/officeart/2005/8/layout/orgChart1"/>
    <dgm:cxn modelId="{CA364319-6BF7-4E77-A22C-6442A325DDD9}" type="presParOf" srcId="{BE408CFA-5AC5-4391-B46A-BA929955480E}" destId="{1B950060-8D2E-4EAE-8686-1E6257ADAAAE}" srcOrd="7" destOrd="0" presId="urn:microsoft.com/office/officeart/2005/8/layout/orgChart1"/>
    <dgm:cxn modelId="{F108455A-0DCD-4FB3-9138-AF0BD32E4AC9}" type="presParOf" srcId="{1B950060-8D2E-4EAE-8686-1E6257ADAAAE}" destId="{089E8C6B-0C48-45E5-BB7A-96638C95F3AC}" srcOrd="0" destOrd="0" presId="urn:microsoft.com/office/officeart/2005/8/layout/orgChart1"/>
    <dgm:cxn modelId="{BE2683A2-814F-4D58-BE60-E09D83AB3F8A}" type="presParOf" srcId="{089E8C6B-0C48-45E5-BB7A-96638C95F3AC}" destId="{4FFB7629-F30C-49BA-A6DF-15F30F6CF0B7}" srcOrd="0" destOrd="0" presId="urn:microsoft.com/office/officeart/2005/8/layout/orgChart1"/>
    <dgm:cxn modelId="{4E3928E4-AF7E-4B72-B0FC-57ABEF4F27BD}" type="presParOf" srcId="{089E8C6B-0C48-45E5-BB7A-96638C95F3AC}" destId="{A631E346-8F85-418A-8E44-2F66816EEEED}" srcOrd="1" destOrd="0" presId="urn:microsoft.com/office/officeart/2005/8/layout/orgChart1"/>
    <dgm:cxn modelId="{FD187F9C-B819-4122-84B0-7AC1A330C325}" type="presParOf" srcId="{1B950060-8D2E-4EAE-8686-1E6257ADAAAE}" destId="{4DECD0F9-FB55-4872-89DC-7272E1D09049}" srcOrd="1" destOrd="0" presId="urn:microsoft.com/office/officeart/2005/8/layout/orgChart1"/>
    <dgm:cxn modelId="{9EFB8260-F584-4D79-872D-6D998CF6B38E}" type="presParOf" srcId="{1B950060-8D2E-4EAE-8686-1E6257ADAAAE}" destId="{DCE1A339-65B8-4696-B4DC-210C2443D094}" srcOrd="2" destOrd="0" presId="urn:microsoft.com/office/officeart/2005/8/layout/orgChart1"/>
    <dgm:cxn modelId="{D5501C98-9506-41EE-B82B-7FB6A1827155}" type="presParOf" srcId="{BE408CFA-5AC5-4391-B46A-BA929955480E}" destId="{B89706DB-0D11-4B7F-9916-BE5331B27C3D}" srcOrd="8" destOrd="0" presId="urn:microsoft.com/office/officeart/2005/8/layout/orgChart1"/>
    <dgm:cxn modelId="{36AC9766-17B0-4FDB-842C-3AD117E5C241}" type="presParOf" srcId="{BE408CFA-5AC5-4391-B46A-BA929955480E}" destId="{6F6BCA16-2303-4A3F-8264-3070BA0380CD}" srcOrd="9" destOrd="0" presId="urn:microsoft.com/office/officeart/2005/8/layout/orgChart1"/>
    <dgm:cxn modelId="{21AC3C35-A08D-4986-A326-4C94392FF575}" type="presParOf" srcId="{6F6BCA16-2303-4A3F-8264-3070BA0380CD}" destId="{3C4A4898-3F48-4C9D-8158-9B3D11A9CE11}" srcOrd="0" destOrd="0" presId="urn:microsoft.com/office/officeart/2005/8/layout/orgChart1"/>
    <dgm:cxn modelId="{AA121534-D413-4900-A575-2FDA44FDC055}" type="presParOf" srcId="{3C4A4898-3F48-4C9D-8158-9B3D11A9CE11}" destId="{8427AF16-1D70-4288-BF07-06967A5C5D45}" srcOrd="0" destOrd="0" presId="urn:microsoft.com/office/officeart/2005/8/layout/orgChart1"/>
    <dgm:cxn modelId="{EEBF1440-88B7-4191-84E7-320B18321255}" type="presParOf" srcId="{3C4A4898-3F48-4C9D-8158-9B3D11A9CE11}" destId="{F3DA9575-CB56-426F-9528-1AFF2B70DE28}" srcOrd="1" destOrd="0" presId="urn:microsoft.com/office/officeart/2005/8/layout/orgChart1"/>
    <dgm:cxn modelId="{B1287082-8443-4E37-B8E0-7303B7B049D3}" type="presParOf" srcId="{6F6BCA16-2303-4A3F-8264-3070BA0380CD}" destId="{30985A7D-C12F-46EB-9663-25E68A2F063F}" srcOrd="1" destOrd="0" presId="urn:microsoft.com/office/officeart/2005/8/layout/orgChart1"/>
    <dgm:cxn modelId="{E9988719-E863-4B70-9F60-D344F6B8AB29}" type="presParOf" srcId="{6F6BCA16-2303-4A3F-8264-3070BA0380CD}" destId="{0CECC8CB-D7C2-4C37-8B0D-15B7A2F95891}" srcOrd="2" destOrd="0" presId="urn:microsoft.com/office/officeart/2005/8/layout/orgChart1"/>
    <dgm:cxn modelId="{51BB98F9-3904-416C-A2A8-C03E06979A41}" type="presParOf" srcId="{027E116C-33F2-401E-96F4-D71F477AE1B7}" destId="{3E38516A-D267-49D0-98FC-7077B3F850DA}" srcOrd="2" destOrd="0" presId="urn:microsoft.com/office/officeart/2005/8/layout/orgChart1"/>
    <dgm:cxn modelId="{B7F1E79B-C94D-42EC-98FA-080FB824EEF8}" type="presParOf" srcId="{5232BA95-E921-447D-83C0-72D3823E498F}" destId="{AABCD24A-5755-42E1-BDDA-C216196107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52DAFD-AC71-4404-97FF-3A84409EF202}" type="doc">
      <dgm:prSet loTypeId="urn:microsoft.com/office/officeart/2005/8/layout/orgChart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VE"/>
        </a:p>
      </dgm:t>
    </dgm:pt>
    <dgm:pt modelId="{0834E8F2-9DDA-4D9B-A3D6-1D5CBB0F6FAB}">
      <dgm:prSet phldrT="[Texto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Áreas Temáticas y Líneas Potenciales</a:t>
          </a:r>
          <a:endParaRPr lang="es-VE" dirty="0"/>
        </a:p>
      </dgm:t>
    </dgm:pt>
    <dgm:pt modelId="{793E0732-EBAE-489B-9242-FE5B2C1A567E}" type="parTrans" cxnId="{CE5A2E90-9E87-42C0-88A8-0A4879361260}">
      <dgm:prSet/>
      <dgm:spPr/>
      <dgm:t>
        <a:bodyPr/>
        <a:lstStyle/>
        <a:p>
          <a:endParaRPr lang="es-VE"/>
        </a:p>
      </dgm:t>
    </dgm:pt>
    <dgm:pt modelId="{3581F692-571F-4003-9421-22205D922BAE}" type="sibTrans" cxnId="{CE5A2E90-9E87-42C0-88A8-0A4879361260}">
      <dgm:prSet/>
      <dgm:spPr/>
      <dgm:t>
        <a:bodyPr/>
        <a:lstStyle/>
        <a:p>
          <a:endParaRPr lang="es-VE"/>
        </a:p>
      </dgm:t>
    </dgm:pt>
    <dgm:pt modelId="{68FA0E9F-46DF-429A-AF40-045CFDD98645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Producción</a:t>
          </a:r>
          <a:endParaRPr lang="es-VE" dirty="0"/>
        </a:p>
      </dgm:t>
    </dgm:pt>
    <dgm:pt modelId="{493AE8A5-D4B4-4AC9-BC75-DCAD4D99AFFD}" type="parTrans" cxnId="{C705B861-D966-4569-BAF8-6C4E5FA2B67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D0EA59AE-D21E-4E7F-AAE2-83FFA96717F8}" type="sibTrans" cxnId="{C705B861-D966-4569-BAF8-6C4E5FA2B677}">
      <dgm:prSet/>
      <dgm:spPr/>
      <dgm:t>
        <a:bodyPr/>
        <a:lstStyle/>
        <a:p>
          <a:endParaRPr lang="es-VE"/>
        </a:p>
      </dgm:t>
    </dgm:pt>
    <dgm:pt modelId="{1A7B147F-D778-4E30-AABC-BD359AE9CEA7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Higiene y Seguridad Industrial</a:t>
          </a:r>
          <a:endParaRPr lang="es-VE" dirty="0"/>
        </a:p>
      </dgm:t>
    </dgm:pt>
    <dgm:pt modelId="{85837065-E6F8-471D-988D-5D38FA18E76A}" type="parTrans" cxnId="{0E8F8C3E-CBF7-49AC-A24B-71F11A65AF28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s-VE"/>
        </a:p>
      </dgm:t>
    </dgm:pt>
    <dgm:pt modelId="{8C79CE87-B817-4F9C-964F-F8AE95924A5C}" type="sibTrans" cxnId="{0E8F8C3E-CBF7-49AC-A24B-71F11A65AF28}">
      <dgm:prSet/>
      <dgm:spPr/>
      <dgm:t>
        <a:bodyPr/>
        <a:lstStyle/>
        <a:p>
          <a:endParaRPr lang="es-VE"/>
        </a:p>
      </dgm:t>
    </dgm:pt>
    <dgm:pt modelId="{7BF0C0D0-78DC-44B9-A7E8-4179A379788D}">
      <dgm:prSet phldrT="[Texto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Gestión Empresarial</a:t>
          </a:r>
          <a:endParaRPr lang="es-VE" dirty="0"/>
        </a:p>
      </dgm:t>
    </dgm:pt>
    <dgm:pt modelId="{163114A0-F348-4451-B707-9FC0AC83C4C5}" type="parTrans" cxnId="{56BD67B6-D350-4C1A-A2CB-E7BE618A2A23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19050"/>
      </dgm:spPr>
      <dgm:t>
        <a:bodyPr/>
        <a:lstStyle/>
        <a:p>
          <a:endParaRPr lang="es-VE"/>
        </a:p>
      </dgm:t>
    </dgm:pt>
    <dgm:pt modelId="{83797CD4-9844-4574-80C9-DF5B3DAEC5D8}" type="sibTrans" cxnId="{56BD67B6-D350-4C1A-A2CB-E7BE618A2A23}">
      <dgm:prSet/>
      <dgm:spPr/>
      <dgm:t>
        <a:bodyPr/>
        <a:lstStyle/>
        <a:p>
          <a:endParaRPr lang="es-VE"/>
        </a:p>
      </dgm:t>
    </dgm:pt>
    <dgm:pt modelId="{754D80EB-31FD-4C14-973B-B8E9E11C683A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Ingeniería de Métodos</a:t>
          </a:r>
          <a:endParaRPr lang="es-VE" dirty="0"/>
        </a:p>
      </dgm:t>
    </dgm:pt>
    <dgm:pt modelId="{D5203532-97C4-48DB-A9BE-5E1BF2482A35}" type="parTrans" cxnId="{7E2A593D-43D8-42DC-B62E-D22C0AA7266E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DB229B2F-14CC-4007-A96D-D06EEEBF77B6}" type="sibTrans" cxnId="{7E2A593D-43D8-42DC-B62E-D22C0AA7266E}">
      <dgm:prSet/>
      <dgm:spPr/>
      <dgm:t>
        <a:bodyPr/>
        <a:lstStyle/>
        <a:p>
          <a:endParaRPr lang="es-VE"/>
        </a:p>
      </dgm:t>
    </dgm:pt>
    <dgm:pt modelId="{BFE22886-A9AD-4553-8DF8-B69FAC82275D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Mercado</a:t>
          </a:r>
          <a:endParaRPr lang="es-VE" dirty="0"/>
        </a:p>
      </dgm:t>
    </dgm:pt>
    <dgm:pt modelId="{83D2A89A-B95B-429B-8F5E-66250BB951D0}" type="parTrans" cxnId="{A47B6A4B-3464-4FDE-BE92-120AA5E5049A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1D6B3EA4-EDCE-4C9C-A42B-7BD17D97789E}" type="sibTrans" cxnId="{A47B6A4B-3464-4FDE-BE92-120AA5E5049A}">
      <dgm:prSet/>
      <dgm:spPr/>
      <dgm:t>
        <a:bodyPr/>
        <a:lstStyle/>
        <a:p>
          <a:endParaRPr lang="es-VE"/>
        </a:p>
      </dgm:t>
    </dgm:pt>
    <dgm:pt modelId="{C9F21B76-1049-4951-97CA-1180B9977E90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Logística</a:t>
          </a:r>
          <a:endParaRPr lang="es-VE" dirty="0"/>
        </a:p>
      </dgm:t>
    </dgm:pt>
    <dgm:pt modelId="{BB2FF053-58FB-46FD-89EC-944A2F98EB6C}" type="parTrans" cxnId="{FC4D05B4-DB65-46C9-AD52-4C72C9280486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557704FC-35C7-4DF0-8EBA-AA725D95197E}" type="sibTrans" cxnId="{FC4D05B4-DB65-46C9-AD52-4C72C9280486}">
      <dgm:prSet/>
      <dgm:spPr/>
      <dgm:t>
        <a:bodyPr/>
        <a:lstStyle/>
        <a:p>
          <a:endParaRPr lang="es-VE"/>
        </a:p>
      </dgm:t>
    </dgm:pt>
    <dgm:pt modelId="{E6C58DE4-C11D-4F0E-9AEF-AC22E0B9867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err="1" smtClean="0"/>
            <a:t>Mtto</a:t>
          </a:r>
          <a:r>
            <a:rPr lang="es-VE" dirty="0" smtClean="0"/>
            <a:t>. Industrial</a:t>
          </a:r>
          <a:endParaRPr lang="es-VE" dirty="0"/>
        </a:p>
      </dgm:t>
    </dgm:pt>
    <dgm:pt modelId="{795A65B1-B255-4E56-8F01-CA2228491326}" type="parTrans" cxnId="{0BD82A19-8BD6-4E8E-89D7-B2110ACD5B2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7A0C2392-E992-4BFC-A053-42F638D1DDDE}" type="sibTrans" cxnId="{0BD82A19-8BD6-4E8E-89D7-B2110ACD5B2D}">
      <dgm:prSet/>
      <dgm:spPr/>
      <dgm:t>
        <a:bodyPr/>
        <a:lstStyle/>
        <a:p>
          <a:endParaRPr lang="es-VE"/>
        </a:p>
      </dgm:t>
    </dgm:pt>
    <dgm:pt modelId="{BBF1E33B-7070-414E-87E6-C0DAC10E2A8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Planificación y Control de Producción</a:t>
          </a:r>
          <a:endParaRPr lang="es-VE" dirty="0"/>
        </a:p>
      </dgm:t>
    </dgm:pt>
    <dgm:pt modelId="{AF318C32-1288-4EA1-8BE1-8984EC1B25C0}" type="parTrans" cxnId="{F3A94F00-F9F2-408D-823A-79D2063F0A4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7DADA188-E98A-4753-85FD-E2B7FF11DFA6}" type="sibTrans" cxnId="{F3A94F00-F9F2-408D-823A-79D2063F0A4D}">
      <dgm:prSet/>
      <dgm:spPr/>
      <dgm:t>
        <a:bodyPr/>
        <a:lstStyle/>
        <a:p>
          <a:endParaRPr lang="es-VE"/>
        </a:p>
      </dgm:t>
    </dgm:pt>
    <dgm:pt modelId="{FC5BD4FF-EAB9-46AE-B9F4-F534EAEB79F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Mejoramiento </a:t>
          </a:r>
          <a:r>
            <a:rPr lang="es-VE" dirty="0" err="1" smtClean="0"/>
            <a:t>Contínuo</a:t>
          </a:r>
          <a:r>
            <a:rPr lang="es-VE" dirty="0" smtClean="0"/>
            <a:t> de Producción</a:t>
          </a:r>
          <a:endParaRPr lang="es-VE" dirty="0"/>
        </a:p>
      </dgm:t>
    </dgm:pt>
    <dgm:pt modelId="{63646523-BAAE-47F0-A311-37344B9CC959}" type="parTrans" cxnId="{4C9C7930-491E-409D-BEB7-D3CB4E928716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0A8BBC24-7451-45EF-BE9E-6418CFCE3424}" type="sibTrans" cxnId="{4C9C7930-491E-409D-BEB7-D3CB4E928716}">
      <dgm:prSet/>
      <dgm:spPr/>
      <dgm:t>
        <a:bodyPr/>
        <a:lstStyle/>
        <a:p>
          <a:endParaRPr lang="es-VE"/>
        </a:p>
      </dgm:t>
    </dgm:pt>
    <dgm:pt modelId="{048AE0F0-2B29-473C-9068-C57D5BE8933D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Reingeniería</a:t>
          </a:r>
          <a:endParaRPr lang="es-VE" dirty="0"/>
        </a:p>
      </dgm:t>
    </dgm:pt>
    <dgm:pt modelId="{66887EF6-2AC6-421A-91AD-F27230BCF7A3}" type="parTrans" cxnId="{5D0F488A-203C-4A34-8FE7-078C2B88AE3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0AAFDE03-9781-493D-9D15-B2855225F47D}" type="sibTrans" cxnId="{5D0F488A-203C-4A34-8FE7-078C2B88AE38}">
      <dgm:prSet/>
      <dgm:spPr/>
      <dgm:t>
        <a:bodyPr/>
        <a:lstStyle/>
        <a:p>
          <a:endParaRPr lang="es-VE"/>
        </a:p>
      </dgm:t>
    </dgm:pt>
    <dgm:pt modelId="{00F055D8-9926-4248-90E1-A9181FF5EDF7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Modelo de Costos Industriales</a:t>
          </a:r>
          <a:endParaRPr lang="es-VE" dirty="0"/>
        </a:p>
      </dgm:t>
    </dgm:pt>
    <dgm:pt modelId="{9C424F0E-E907-4FD3-BBCB-C093FD311EB3}" type="parTrans" cxnId="{DE377B89-4F5D-4413-858F-A8D010037399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CAC91066-163B-49F8-99EE-55D3C1A22122}" type="sibTrans" cxnId="{DE377B89-4F5D-4413-858F-A8D010037399}">
      <dgm:prSet/>
      <dgm:spPr/>
      <dgm:t>
        <a:bodyPr/>
        <a:lstStyle/>
        <a:p>
          <a:endParaRPr lang="es-VE"/>
        </a:p>
      </dgm:t>
    </dgm:pt>
    <dgm:pt modelId="{47567169-6860-48CD-BACF-5BAFC04A904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Innovación Tecnológica en manufactura</a:t>
          </a:r>
          <a:endParaRPr lang="es-VE" dirty="0"/>
        </a:p>
      </dgm:t>
    </dgm:pt>
    <dgm:pt modelId="{F4F8B5B8-8BEE-47B6-860D-1A18118E4E59}" type="parTrans" cxnId="{53F6BA04-0DB1-4D2E-8A49-0BF3DC9A06E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F2002E04-3A24-40D0-BE14-6DEAEDE43561}" type="sibTrans" cxnId="{53F6BA04-0DB1-4D2E-8A49-0BF3DC9A06E1}">
      <dgm:prSet/>
      <dgm:spPr/>
      <dgm:t>
        <a:bodyPr/>
        <a:lstStyle/>
        <a:p>
          <a:endParaRPr lang="es-VE"/>
        </a:p>
      </dgm:t>
    </dgm:pt>
    <dgm:pt modelId="{083B3F70-C86D-4E7A-8CB0-EA053DE117E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Calidad</a:t>
          </a:r>
          <a:endParaRPr lang="es-VE" dirty="0"/>
        </a:p>
      </dgm:t>
    </dgm:pt>
    <dgm:pt modelId="{E31A98D6-3A01-4524-A518-F18B349AAB4B}" type="parTrans" cxnId="{23AA4130-8720-4D62-8936-D25BA90CC74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57AAB8E5-B581-4949-A56C-84C9C0E1E03B}" type="sibTrans" cxnId="{23AA4130-8720-4D62-8936-D25BA90CC748}">
      <dgm:prSet/>
      <dgm:spPr/>
      <dgm:t>
        <a:bodyPr/>
        <a:lstStyle/>
        <a:p>
          <a:endParaRPr lang="es-VE"/>
        </a:p>
      </dgm:t>
    </dgm:pt>
    <dgm:pt modelId="{E95D3E80-51BE-427F-9594-B42F3D2125B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Salud Ocupacional</a:t>
          </a:r>
          <a:endParaRPr lang="es-VE" dirty="0"/>
        </a:p>
      </dgm:t>
    </dgm:pt>
    <dgm:pt modelId="{297F665A-0AF2-4C42-98E0-390ABD38EDAD}" type="parTrans" cxnId="{16461A9E-8468-4746-B07D-FCB00AC3377C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18809EEB-7DE7-4586-8D0C-781DE088087B}" type="sibTrans" cxnId="{16461A9E-8468-4746-B07D-FCB00AC3377C}">
      <dgm:prSet/>
      <dgm:spPr/>
      <dgm:t>
        <a:bodyPr/>
        <a:lstStyle/>
        <a:p>
          <a:endParaRPr lang="es-VE"/>
        </a:p>
      </dgm:t>
    </dgm:pt>
    <dgm:pt modelId="{A40F631F-AF7D-4ADE-BBED-95B7932C1D4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Ergonomía</a:t>
          </a:r>
          <a:endParaRPr lang="es-VE" dirty="0"/>
        </a:p>
      </dgm:t>
    </dgm:pt>
    <dgm:pt modelId="{3BA638B8-4CB8-4606-9C75-A26EEB5449C3}" type="parTrans" cxnId="{8482565C-54D9-43D5-8652-76DDEC47B1B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82C35BF9-1950-46DD-B7D8-F5F149C9B53F}" type="sibTrans" cxnId="{8482565C-54D9-43D5-8652-76DDEC47B1B2}">
      <dgm:prSet/>
      <dgm:spPr/>
      <dgm:t>
        <a:bodyPr/>
        <a:lstStyle/>
        <a:p>
          <a:endParaRPr lang="es-VE"/>
        </a:p>
      </dgm:t>
    </dgm:pt>
    <dgm:pt modelId="{73B445DB-7A00-44FA-B00B-0250F7D2809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Prevención de Riesgos Profesionales</a:t>
          </a:r>
          <a:endParaRPr lang="es-VE" dirty="0"/>
        </a:p>
      </dgm:t>
    </dgm:pt>
    <dgm:pt modelId="{0A4CE6C4-D7F9-4C89-B727-C84BD72F751E}" type="parTrans" cxnId="{64B8A99B-DC6D-4491-9E97-824B5B19AC50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5BC67BE5-86B0-4F87-82AA-38056ADC226E}" type="sibTrans" cxnId="{64B8A99B-DC6D-4491-9E97-824B5B19AC50}">
      <dgm:prSet/>
      <dgm:spPr/>
      <dgm:t>
        <a:bodyPr/>
        <a:lstStyle/>
        <a:p>
          <a:endParaRPr lang="es-VE"/>
        </a:p>
      </dgm:t>
    </dgm:pt>
    <dgm:pt modelId="{AC5A3A5A-DB14-496F-9DB0-F48BAE7B7CA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Gestión Ambiental</a:t>
          </a:r>
          <a:endParaRPr lang="es-VE" dirty="0"/>
        </a:p>
      </dgm:t>
    </dgm:pt>
    <dgm:pt modelId="{8E505B97-ACC4-4F8B-BD07-33AE0C30F95E}" type="parTrans" cxnId="{67547077-82F7-4D9B-9434-FBDB1FEA119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4A418B81-3B1F-4821-A4BD-997E103BFA60}" type="sibTrans" cxnId="{67547077-82F7-4D9B-9434-FBDB1FEA119D}">
      <dgm:prSet/>
      <dgm:spPr/>
      <dgm:t>
        <a:bodyPr/>
        <a:lstStyle/>
        <a:p>
          <a:endParaRPr lang="es-VE"/>
        </a:p>
      </dgm:t>
    </dgm:pt>
    <dgm:pt modelId="{627BF07C-4F38-47E9-A16B-5083612B91E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Gerencia de Servicios</a:t>
          </a:r>
          <a:endParaRPr lang="es-VE" dirty="0"/>
        </a:p>
      </dgm:t>
    </dgm:pt>
    <dgm:pt modelId="{F51DD9E6-048D-41FB-844C-43B62595A6A6}" type="parTrans" cxnId="{54F25DF3-0C7B-4EB9-B386-1BEEC093B834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5E1A6160-C3F3-4548-90C9-59FEFAA8D0D4}" type="sibTrans" cxnId="{54F25DF3-0C7B-4EB9-B386-1BEEC093B834}">
      <dgm:prSet/>
      <dgm:spPr/>
      <dgm:t>
        <a:bodyPr/>
        <a:lstStyle/>
        <a:p>
          <a:endParaRPr lang="es-VE"/>
        </a:p>
      </dgm:t>
    </dgm:pt>
    <dgm:pt modelId="{2728DCC6-ED94-4829-B838-FCFA372603B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Gestión del Conocimiento</a:t>
          </a:r>
          <a:endParaRPr lang="es-VE" dirty="0"/>
        </a:p>
      </dgm:t>
    </dgm:pt>
    <dgm:pt modelId="{4E8DA11C-C1A5-4852-948B-D3468E7961FC}" type="parTrans" cxnId="{13E06B1F-4600-4D08-B22D-61EA655B0153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0CA69A41-13D0-4164-9B43-6FAB56409938}" type="sibTrans" cxnId="{13E06B1F-4600-4D08-B22D-61EA655B0153}">
      <dgm:prSet/>
      <dgm:spPr/>
      <dgm:t>
        <a:bodyPr/>
        <a:lstStyle/>
        <a:p>
          <a:endParaRPr lang="es-VE"/>
        </a:p>
      </dgm:t>
    </dgm:pt>
    <dgm:pt modelId="{DF4626B8-69EB-496C-B9B3-48832FBD315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Modelos de Competencia</a:t>
          </a:r>
          <a:endParaRPr lang="es-VE" dirty="0"/>
        </a:p>
      </dgm:t>
    </dgm:pt>
    <dgm:pt modelId="{1A0743FE-DF78-484E-B3AD-B40F620DE9E7}" type="parTrans" cxnId="{79C90359-9283-4C4B-9C5B-2461006E3B3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47449494-6E1D-4DF0-A4E4-B76231479074}" type="sibTrans" cxnId="{79C90359-9283-4C4B-9C5B-2461006E3B3A}">
      <dgm:prSet/>
      <dgm:spPr/>
      <dgm:t>
        <a:bodyPr/>
        <a:lstStyle/>
        <a:p>
          <a:endParaRPr lang="es-VE"/>
        </a:p>
      </dgm:t>
    </dgm:pt>
    <dgm:pt modelId="{85602432-EC8D-45A9-9B48-2F0AC7B866F9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Técnicas Gerenciales</a:t>
          </a:r>
          <a:endParaRPr lang="es-VE" dirty="0"/>
        </a:p>
      </dgm:t>
    </dgm:pt>
    <dgm:pt modelId="{D5274E13-FD13-43AC-B5CA-7FE6268121E3}" type="parTrans" cxnId="{EE48B448-623A-4511-A24F-553D7F2E3E3D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720D8A4E-9C62-4BB3-AD71-5C4542BB152F}" type="sibTrans" cxnId="{EE48B448-623A-4511-A24F-553D7F2E3E3D}">
      <dgm:prSet/>
      <dgm:spPr/>
      <dgm:t>
        <a:bodyPr/>
        <a:lstStyle/>
        <a:p>
          <a:endParaRPr lang="es-VE"/>
        </a:p>
      </dgm:t>
    </dgm:pt>
    <dgm:pt modelId="{2F325590-07AA-4F98-A831-1CF084AFFEE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Administración de Personal</a:t>
          </a:r>
          <a:endParaRPr lang="es-VE" dirty="0"/>
        </a:p>
      </dgm:t>
    </dgm:pt>
    <dgm:pt modelId="{87CF7896-C7A3-421D-B22E-804FEC6D1786}" type="parTrans" cxnId="{AAA7C1A0-D3A9-4637-883A-6D8E766B9B3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AAA2A5F7-D450-43BE-9C60-6CABF40F889D}" type="sibTrans" cxnId="{AAA7C1A0-D3A9-4637-883A-6D8E766B9B3A}">
      <dgm:prSet/>
      <dgm:spPr/>
      <dgm:t>
        <a:bodyPr/>
        <a:lstStyle/>
        <a:p>
          <a:endParaRPr lang="es-VE"/>
        </a:p>
      </dgm:t>
    </dgm:pt>
    <dgm:pt modelId="{8C635D09-713F-4710-AA7C-B9A8CE3024E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Finanzas</a:t>
          </a:r>
          <a:endParaRPr lang="es-VE" dirty="0"/>
        </a:p>
      </dgm:t>
    </dgm:pt>
    <dgm:pt modelId="{4FE7D8F9-1E41-44C1-AA9E-3FE736B4B398}" type="parTrans" cxnId="{4381042C-25DD-4C93-9E7C-769322F9E09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ED7744A5-759B-4D2A-B05B-F09AB03FC8F0}" type="sibTrans" cxnId="{4381042C-25DD-4C93-9E7C-769322F9E09E}">
      <dgm:prSet/>
      <dgm:spPr/>
      <dgm:t>
        <a:bodyPr/>
        <a:lstStyle/>
        <a:p>
          <a:endParaRPr lang="es-VE"/>
        </a:p>
      </dgm:t>
    </dgm:pt>
    <dgm:pt modelId="{036BB1E8-33FC-48A8-AF0D-FF67C0B0ADD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Métodos Industriales</a:t>
          </a:r>
          <a:endParaRPr lang="es-VE" dirty="0"/>
        </a:p>
      </dgm:t>
    </dgm:pt>
    <dgm:pt modelId="{9CD930D6-2A49-46C0-A011-865584D0A769}" type="parTrans" cxnId="{691FAD8C-4C35-4B0B-88F7-85CA23D2CD0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BC548D55-6A4A-4064-B7FE-FD0A213F33E3}" type="sibTrans" cxnId="{691FAD8C-4C35-4B0B-88F7-85CA23D2CD01}">
      <dgm:prSet/>
      <dgm:spPr/>
      <dgm:t>
        <a:bodyPr/>
        <a:lstStyle/>
        <a:p>
          <a:endParaRPr lang="es-VE"/>
        </a:p>
      </dgm:t>
    </dgm:pt>
    <dgm:pt modelId="{EC301A7F-0889-43FD-80D6-CE03B0513F92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Estudios de Tiempo y Movimiento</a:t>
          </a:r>
          <a:endParaRPr lang="es-VE" dirty="0"/>
        </a:p>
      </dgm:t>
    </dgm:pt>
    <dgm:pt modelId="{2304B525-FDAF-4A74-90C5-5CB8A620A888}" type="parTrans" cxnId="{57F922E2-982B-444E-A471-62B7308ABA3E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77749923-01A8-4321-8C6A-73CAC6D9D32A}" type="sibTrans" cxnId="{57F922E2-982B-444E-A471-62B7308ABA3E}">
      <dgm:prSet/>
      <dgm:spPr/>
      <dgm:t>
        <a:bodyPr/>
        <a:lstStyle/>
        <a:p>
          <a:endParaRPr lang="es-VE"/>
        </a:p>
      </dgm:t>
    </dgm:pt>
    <dgm:pt modelId="{6B64E3CD-4ECD-491D-B7F9-FB73DCDCB22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Manejo de Materiales</a:t>
          </a:r>
          <a:endParaRPr lang="es-VE" dirty="0"/>
        </a:p>
      </dgm:t>
    </dgm:pt>
    <dgm:pt modelId="{BAB0C2D8-4C73-4C54-AE6B-2431347C9CE1}" type="parTrans" cxnId="{BFE6BB43-D618-4093-9E4A-DFF1A9F9A0D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6776ADE8-669D-44DA-BE2D-9634A2F4E2F3}" type="sibTrans" cxnId="{BFE6BB43-D618-4093-9E4A-DFF1A9F9A0D2}">
      <dgm:prSet/>
      <dgm:spPr/>
      <dgm:t>
        <a:bodyPr/>
        <a:lstStyle/>
        <a:p>
          <a:endParaRPr lang="es-VE"/>
        </a:p>
      </dgm:t>
    </dgm:pt>
    <dgm:pt modelId="{44CC57D5-F493-4EB4-816B-FB52556A9AEB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Análisis Competitivo</a:t>
          </a:r>
          <a:endParaRPr lang="es-VE" dirty="0"/>
        </a:p>
      </dgm:t>
    </dgm:pt>
    <dgm:pt modelId="{E93F8F49-5A71-40EB-9B98-39D6B44CA894}" type="parTrans" cxnId="{947C5384-DE54-43A0-9426-C56213BA7F87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AF5D1257-6860-4BB8-8209-F4EC56857794}" type="sibTrans" cxnId="{947C5384-DE54-43A0-9426-C56213BA7F87}">
      <dgm:prSet/>
      <dgm:spPr/>
      <dgm:t>
        <a:bodyPr/>
        <a:lstStyle/>
        <a:p>
          <a:endParaRPr lang="es-VE"/>
        </a:p>
      </dgm:t>
    </dgm:pt>
    <dgm:pt modelId="{D76FFA81-3395-40D9-B3DD-59E90EA75452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Franquicias</a:t>
          </a:r>
          <a:endParaRPr lang="es-VE" dirty="0"/>
        </a:p>
      </dgm:t>
    </dgm:pt>
    <dgm:pt modelId="{90874C46-F040-4F94-9A80-98455874C7DA}" type="parTrans" cxnId="{33E02EA5-01E3-4FC3-A6A7-4987E1A87F9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F9793393-916E-4F5E-BFFC-723CDE0FCFFC}" type="sibTrans" cxnId="{33E02EA5-01E3-4FC3-A6A7-4987E1A87F98}">
      <dgm:prSet/>
      <dgm:spPr/>
      <dgm:t>
        <a:bodyPr/>
        <a:lstStyle/>
        <a:p>
          <a:endParaRPr lang="es-VE"/>
        </a:p>
      </dgm:t>
    </dgm:pt>
    <dgm:pt modelId="{B830C010-E4D5-4E3B-A04B-09784BBD58F3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Mercadeo</a:t>
          </a:r>
          <a:endParaRPr lang="es-VE" dirty="0"/>
        </a:p>
      </dgm:t>
    </dgm:pt>
    <dgm:pt modelId="{3CA3FAAC-2B50-4BFF-8441-DB6F6BAC1A21}" type="parTrans" cxnId="{DF09874A-D76B-46F4-A14A-530706BBDC22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B714EB1C-26DE-4206-99FD-037EA824A6DB}" type="sibTrans" cxnId="{DF09874A-D76B-46F4-A14A-530706BBDC22}">
      <dgm:prSet/>
      <dgm:spPr/>
      <dgm:t>
        <a:bodyPr/>
        <a:lstStyle/>
        <a:p>
          <a:endParaRPr lang="es-VE"/>
        </a:p>
      </dgm:t>
    </dgm:pt>
    <dgm:pt modelId="{4B8D7991-4AF3-43BA-A3D6-2755FA25DB81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Planificación de Ventas</a:t>
          </a:r>
          <a:endParaRPr lang="es-VE" dirty="0"/>
        </a:p>
      </dgm:t>
    </dgm:pt>
    <dgm:pt modelId="{E4BB086F-EA0E-49A1-ACCD-787650532FFD}" type="parTrans" cxnId="{3C1A10E9-23A2-4F7D-95AD-2A8610B5E8F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82C84E5E-C50D-4FED-8A54-58F77283676B}" type="sibTrans" cxnId="{3C1A10E9-23A2-4F7D-95AD-2A8610B5E8F8}">
      <dgm:prSet/>
      <dgm:spPr/>
      <dgm:t>
        <a:bodyPr/>
        <a:lstStyle/>
        <a:p>
          <a:endParaRPr lang="es-VE"/>
        </a:p>
      </dgm:t>
    </dgm:pt>
    <dgm:pt modelId="{CC542FDF-4B45-4228-B238-456FC4C5DB9C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Gerencia de Productos</a:t>
          </a:r>
          <a:endParaRPr lang="es-VE" dirty="0"/>
        </a:p>
      </dgm:t>
    </dgm:pt>
    <dgm:pt modelId="{1E906305-7E04-4250-A032-72A9C0B4B414}" type="parTrans" cxnId="{5A5330C6-40E0-451B-B751-454BBFF4CCDA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C0615366-B317-48D5-AE8B-092FAAC271B9}" type="sibTrans" cxnId="{5A5330C6-40E0-451B-B751-454BBFF4CCDA}">
      <dgm:prSet/>
      <dgm:spPr/>
      <dgm:t>
        <a:bodyPr/>
        <a:lstStyle/>
        <a:p>
          <a:endParaRPr lang="es-VE"/>
        </a:p>
      </dgm:t>
    </dgm:pt>
    <dgm:pt modelId="{95DE3B02-9677-43B6-B40A-3B2D58A86364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Compras</a:t>
          </a:r>
          <a:endParaRPr lang="es-VE" dirty="0"/>
        </a:p>
      </dgm:t>
    </dgm:pt>
    <dgm:pt modelId="{3CF47F15-B780-4FA0-B8EA-4D18959BC565}" type="parTrans" cxnId="{442974F1-8F5E-4AFC-A108-00E4C253BDF8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868EDE49-6A9F-4605-94A7-5B65CCD94A57}" type="sibTrans" cxnId="{442974F1-8F5E-4AFC-A108-00E4C253BDF8}">
      <dgm:prSet/>
      <dgm:spPr/>
      <dgm:t>
        <a:bodyPr/>
        <a:lstStyle/>
        <a:p>
          <a:endParaRPr lang="es-VE"/>
        </a:p>
      </dgm:t>
    </dgm:pt>
    <dgm:pt modelId="{BDAF7F4A-FE88-4CCB-8BCE-39FA683452E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Almacén y Control de Inventario</a:t>
          </a:r>
          <a:endParaRPr lang="es-VE" dirty="0"/>
        </a:p>
      </dgm:t>
    </dgm:pt>
    <dgm:pt modelId="{C2676B51-ED47-44E1-8E08-7FD42E550354}" type="parTrans" cxnId="{E661C747-1CDD-465D-A654-6CAA5B002B81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7CC136FF-42F7-4D4B-8CBB-C99B762E60C3}" type="sibTrans" cxnId="{E661C747-1CDD-465D-A654-6CAA5B002B81}">
      <dgm:prSet/>
      <dgm:spPr/>
      <dgm:t>
        <a:bodyPr/>
        <a:lstStyle/>
        <a:p>
          <a:endParaRPr lang="es-VE"/>
        </a:p>
      </dgm:t>
    </dgm:pt>
    <dgm:pt modelId="{7463A8E3-C0F9-413D-A0F8-450ECDFE45CA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VE" dirty="0" smtClean="0"/>
            <a:t>Distribución</a:t>
          </a:r>
          <a:endParaRPr lang="es-VE" dirty="0"/>
        </a:p>
      </dgm:t>
    </dgm:pt>
    <dgm:pt modelId="{7C5CA64F-9D73-420E-9318-B1A5E461C780}" type="parTrans" cxnId="{B2D085AA-43CA-4F0C-BF4D-1DA08099BBCB}">
      <dgm:prSet>
        <dgm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s-VE"/>
        </a:p>
      </dgm:t>
    </dgm:pt>
    <dgm:pt modelId="{EC0E0721-3771-43D4-AD7F-05DA285D74B6}" type="sibTrans" cxnId="{B2D085AA-43CA-4F0C-BF4D-1DA08099BBCB}">
      <dgm:prSet/>
      <dgm:spPr/>
      <dgm:t>
        <a:bodyPr/>
        <a:lstStyle/>
        <a:p>
          <a:endParaRPr lang="es-VE"/>
        </a:p>
      </dgm:t>
    </dgm:pt>
    <dgm:pt modelId="{1C99E69D-2A6F-48D0-BE7B-BA40F2A69D9C}" type="pres">
      <dgm:prSet presAssocID="{5852DAFD-AC71-4404-97FF-3A84409EF2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VE"/>
        </a:p>
      </dgm:t>
    </dgm:pt>
    <dgm:pt modelId="{EAA9DE1B-5B67-4B99-A74A-1BFFA9F0837C}" type="pres">
      <dgm:prSet presAssocID="{0834E8F2-9DDA-4D9B-A3D6-1D5CBB0F6FAB}" presName="hierRoot1" presStyleCnt="0">
        <dgm:presLayoutVars>
          <dgm:hierBranch val="init"/>
        </dgm:presLayoutVars>
      </dgm:prSet>
      <dgm:spPr/>
    </dgm:pt>
    <dgm:pt modelId="{E39EB19B-30F7-4E1B-A462-DC3C10B952D0}" type="pres">
      <dgm:prSet presAssocID="{0834E8F2-9DDA-4D9B-A3D6-1D5CBB0F6FAB}" presName="rootComposite1" presStyleCnt="0"/>
      <dgm:spPr/>
    </dgm:pt>
    <dgm:pt modelId="{928E6380-D741-4CC5-86B3-51B8B5FF5F89}" type="pres">
      <dgm:prSet presAssocID="{0834E8F2-9DDA-4D9B-A3D6-1D5CBB0F6FA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30C186A-9E01-4672-A67B-0008650DF00A}" type="pres">
      <dgm:prSet presAssocID="{0834E8F2-9DDA-4D9B-A3D6-1D5CBB0F6FAB}" presName="rootConnector1" presStyleLbl="node1" presStyleIdx="0" presStyleCnt="0"/>
      <dgm:spPr/>
      <dgm:t>
        <a:bodyPr/>
        <a:lstStyle/>
        <a:p>
          <a:endParaRPr lang="es-VE"/>
        </a:p>
      </dgm:t>
    </dgm:pt>
    <dgm:pt modelId="{E385797E-59DF-4644-9C05-898E2F94AD4F}" type="pres">
      <dgm:prSet presAssocID="{0834E8F2-9DDA-4D9B-A3D6-1D5CBB0F6FAB}" presName="hierChild2" presStyleCnt="0"/>
      <dgm:spPr/>
    </dgm:pt>
    <dgm:pt modelId="{95570803-9553-4652-94A9-1E1AD81656F1}" type="pres">
      <dgm:prSet presAssocID="{493AE8A5-D4B4-4AC9-BC75-DCAD4D99AFFD}" presName="Name37" presStyleLbl="parChTrans1D2" presStyleIdx="0" presStyleCnt="6"/>
      <dgm:spPr/>
      <dgm:t>
        <a:bodyPr/>
        <a:lstStyle/>
        <a:p>
          <a:endParaRPr lang="es-VE"/>
        </a:p>
      </dgm:t>
    </dgm:pt>
    <dgm:pt modelId="{4DA7DEDD-041C-418A-80E4-4EB060B77650}" type="pres">
      <dgm:prSet presAssocID="{68FA0E9F-46DF-429A-AF40-045CFDD98645}" presName="hierRoot2" presStyleCnt="0">
        <dgm:presLayoutVars>
          <dgm:hierBranch val="init"/>
        </dgm:presLayoutVars>
      </dgm:prSet>
      <dgm:spPr/>
    </dgm:pt>
    <dgm:pt modelId="{A13BB944-747B-4467-9DB9-C80F7807A210}" type="pres">
      <dgm:prSet presAssocID="{68FA0E9F-46DF-429A-AF40-045CFDD98645}" presName="rootComposite" presStyleCnt="0"/>
      <dgm:spPr/>
    </dgm:pt>
    <dgm:pt modelId="{6C64CB45-03A2-4491-8D5F-ED6BB62BF760}" type="pres">
      <dgm:prSet presAssocID="{68FA0E9F-46DF-429A-AF40-045CFDD98645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BFE77267-E9DC-45E5-99BA-C3241198A004}" type="pres">
      <dgm:prSet presAssocID="{68FA0E9F-46DF-429A-AF40-045CFDD98645}" presName="rootConnector" presStyleLbl="node2" presStyleIdx="0" presStyleCnt="6"/>
      <dgm:spPr/>
      <dgm:t>
        <a:bodyPr/>
        <a:lstStyle/>
        <a:p>
          <a:endParaRPr lang="es-VE"/>
        </a:p>
      </dgm:t>
    </dgm:pt>
    <dgm:pt modelId="{C79FE683-092A-4CAB-A401-43A076542F34}" type="pres">
      <dgm:prSet presAssocID="{68FA0E9F-46DF-429A-AF40-045CFDD98645}" presName="hierChild4" presStyleCnt="0"/>
      <dgm:spPr/>
    </dgm:pt>
    <dgm:pt modelId="{DD485901-6FFE-4834-8F7E-14C57084E5A7}" type="pres">
      <dgm:prSet presAssocID="{795A65B1-B255-4E56-8F01-CA2228491326}" presName="Name37" presStyleLbl="parChTrans1D3" presStyleIdx="0" presStyleCnt="28"/>
      <dgm:spPr/>
      <dgm:t>
        <a:bodyPr/>
        <a:lstStyle/>
        <a:p>
          <a:endParaRPr lang="es-VE"/>
        </a:p>
      </dgm:t>
    </dgm:pt>
    <dgm:pt modelId="{868AC0FB-10DB-4FE7-B03B-F233CEB63F4D}" type="pres">
      <dgm:prSet presAssocID="{E6C58DE4-C11D-4F0E-9AEF-AC22E0B98673}" presName="hierRoot2" presStyleCnt="0">
        <dgm:presLayoutVars>
          <dgm:hierBranch val="init"/>
        </dgm:presLayoutVars>
      </dgm:prSet>
      <dgm:spPr/>
    </dgm:pt>
    <dgm:pt modelId="{D194DB1A-7D32-4780-9101-C30790431623}" type="pres">
      <dgm:prSet presAssocID="{E6C58DE4-C11D-4F0E-9AEF-AC22E0B98673}" presName="rootComposite" presStyleCnt="0"/>
      <dgm:spPr/>
    </dgm:pt>
    <dgm:pt modelId="{827E89CB-1D76-419A-A92C-C11623424BC4}" type="pres">
      <dgm:prSet presAssocID="{E6C58DE4-C11D-4F0E-9AEF-AC22E0B98673}" presName="rootText" presStyleLbl="node3" presStyleIdx="0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142F769-0CD1-442D-882B-B18AC95D34B7}" type="pres">
      <dgm:prSet presAssocID="{E6C58DE4-C11D-4F0E-9AEF-AC22E0B98673}" presName="rootConnector" presStyleLbl="node3" presStyleIdx="0" presStyleCnt="28"/>
      <dgm:spPr/>
      <dgm:t>
        <a:bodyPr/>
        <a:lstStyle/>
        <a:p>
          <a:endParaRPr lang="es-VE"/>
        </a:p>
      </dgm:t>
    </dgm:pt>
    <dgm:pt modelId="{55CE654A-75E9-44F1-922A-2312F3DE7624}" type="pres">
      <dgm:prSet presAssocID="{E6C58DE4-C11D-4F0E-9AEF-AC22E0B98673}" presName="hierChild4" presStyleCnt="0"/>
      <dgm:spPr/>
    </dgm:pt>
    <dgm:pt modelId="{CF011027-B4FF-4550-BBB4-48D8157AF572}" type="pres">
      <dgm:prSet presAssocID="{E6C58DE4-C11D-4F0E-9AEF-AC22E0B98673}" presName="hierChild5" presStyleCnt="0"/>
      <dgm:spPr/>
    </dgm:pt>
    <dgm:pt modelId="{FFEAF7FB-30AC-4D6E-8658-45238CA58998}" type="pres">
      <dgm:prSet presAssocID="{E31A98D6-3A01-4524-A518-F18B349AAB4B}" presName="Name37" presStyleLbl="parChTrans1D3" presStyleIdx="1" presStyleCnt="28"/>
      <dgm:spPr/>
      <dgm:t>
        <a:bodyPr/>
        <a:lstStyle/>
        <a:p>
          <a:endParaRPr lang="es-VE"/>
        </a:p>
      </dgm:t>
    </dgm:pt>
    <dgm:pt modelId="{B1EE434F-95A8-4CD3-93CE-7A77984C8D34}" type="pres">
      <dgm:prSet presAssocID="{083B3F70-C86D-4E7A-8CB0-EA053DE117EF}" presName="hierRoot2" presStyleCnt="0">
        <dgm:presLayoutVars>
          <dgm:hierBranch val="init"/>
        </dgm:presLayoutVars>
      </dgm:prSet>
      <dgm:spPr/>
    </dgm:pt>
    <dgm:pt modelId="{A2EC1EC4-D88B-4403-B996-32414FE0C2A3}" type="pres">
      <dgm:prSet presAssocID="{083B3F70-C86D-4E7A-8CB0-EA053DE117EF}" presName="rootComposite" presStyleCnt="0"/>
      <dgm:spPr/>
    </dgm:pt>
    <dgm:pt modelId="{375FDFE3-103F-4115-93F0-AD1D7FAFDD73}" type="pres">
      <dgm:prSet presAssocID="{083B3F70-C86D-4E7A-8CB0-EA053DE117EF}" presName="rootText" presStyleLbl="node3" presStyleIdx="1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16D4896-B90E-44B3-9922-A0BA4D356F96}" type="pres">
      <dgm:prSet presAssocID="{083B3F70-C86D-4E7A-8CB0-EA053DE117EF}" presName="rootConnector" presStyleLbl="node3" presStyleIdx="1" presStyleCnt="28"/>
      <dgm:spPr/>
      <dgm:t>
        <a:bodyPr/>
        <a:lstStyle/>
        <a:p>
          <a:endParaRPr lang="es-VE"/>
        </a:p>
      </dgm:t>
    </dgm:pt>
    <dgm:pt modelId="{8E797186-F6A2-4EDF-B2EE-C773342590C9}" type="pres">
      <dgm:prSet presAssocID="{083B3F70-C86D-4E7A-8CB0-EA053DE117EF}" presName="hierChild4" presStyleCnt="0"/>
      <dgm:spPr/>
    </dgm:pt>
    <dgm:pt modelId="{7C7FF79F-5396-4D72-913E-D71A4633E56C}" type="pres">
      <dgm:prSet presAssocID="{083B3F70-C86D-4E7A-8CB0-EA053DE117EF}" presName="hierChild5" presStyleCnt="0"/>
      <dgm:spPr/>
    </dgm:pt>
    <dgm:pt modelId="{2E5371BD-CE4A-4603-B29E-15AC230FA4E0}" type="pres">
      <dgm:prSet presAssocID="{F4F8B5B8-8BEE-47B6-860D-1A18118E4E59}" presName="Name37" presStyleLbl="parChTrans1D3" presStyleIdx="2" presStyleCnt="28"/>
      <dgm:spPr/>
      <dgm:t>
        <a:bodyPr/>
        <a:lstStyle/>
        <a:p>
          <a:endParaRPr lang="es-VE"/>
        </a:p>
      </dgm:t>
    </dgm:pt>
    <dgm:pt modelId="{6A75A028-EC95-4771-B682-D34E1A1B7983}" type="pres">
      <dgm:prSet presAssocID="{47567169-6860-48CD-BACF-5BAFC04A904C}" presName="hierRoot2" presStyleCnt="0">
        <dgm:presLayoutVars>
          <dgm:hierBranch val="init"/>
        </dgm:presLayoutVars>
      </dgm:prSet>
      <dgm:spPr/>
    </dgm:pt>
    <dgm:pt modelId="{AFC89FB9-7FBA-4617-A318-62716021B742}" type="pres">
      <dgm:prSet presAssocID="{47567169-6860-48CD-BACF-5BAFC04A904C}" presName="rootComposite" presStyleCnt="0"/>
      <dgm:spPr/>
    </dgm:pt>
    <dgm:pt modelId="{F17EDD45-CFF0-43FD-97F6-768E6E038071}" type="pres">
      <dgm:prSet presAssocID="{47567169-6860-48CD-BACF-5BAFC04A904C}" presName="rootText" presStyleLbl="node3" presStyleIdx="2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F324C08-760A-4343-8917-C30B120ABDEA}" type="pres">
      <dgm:prSet presAssocID="{47567169-6860-48CD-BACF-5BAFC04A904C}" presName="rootConnector" presStyleLbl="node3" presStyleIdx="2" presStyleCnt="28"/>
      <dgm:spPr/>
      <dgm:t>
        <a:bodyPr/>
        <a:lstStyle/>
        <a:p>
          <a:endParaRPr lang="es-VE"/>
        </a:p>
      </dgm:t>
    </dgm:pt>
    <dgm:pt modelId="{9C70EF44-75C1-40AF-B3EA-41B66699704B}" type="pres">
      <dgm:prSet presAssocID="{47567169-6860-48CD-BACF-5BAFC04A904C}" presName="hierChild4" presStyleCnt="0"/>
      <dgm:spPr/>
    </dgm:pt>
    <dgm:pt modelId="{C124AD00-D400-4895-BA5C-E33F70376C1A}" type="pres">
      <dgm:prSet presAssocID="{47567169-6860-48CD-BACF-5BAFC04A904C}" presName="hierChild5" presStyleCnt="0"/>
      <dgm:spPr/>
    </dgm:pt>
    <dgm:pt modelId="{0E721285-B2B7-48B8-BE8F-6FBD9712E7F5}" type="pres">
      <dgm:prSet presAssocID="{9C424F0E-E907-4FD3-BBCB-C093FD311EB3}" presName="Name37" presStyleLbl="parChTrans1D3" presStyleIdx="3" presStyleCnt="28"/>
      <dgm:spPr/>
      <dgm:t>
        <a:bodyPr/>
        <a:lstStyle/>
        <a:p>
          <a:endParaRPr lang="es-VE"/>
        </a:p>
      </dgm:t>
    </dgm:pt>
    <dgm:pt modelId="{868CDFEA-3F39-4C16-B5B2-4BD15B0EBFD3}" type="pres">
      <dgm:prSet presAssocID="{00F055D8-9926-4248-90E1-A9181FF5EDF7}" presName="hierRoot2" presStyleCnt="0">
        <dgm:presLayoutVars>
          <dgm:hierBranch val="init"/>
        </dgm:presLayoutVars>
      </dgm:prSet>
      <dgm:spPr/>
    </dgm:pt>
    <dgm:pt modelId="{452E7E80-EF23-46BD-AA84-9930A3D6B7DD}" type="pres">
      <dgm:prSet presAssocID="{00F055D8-9926-4248-90E1-A9181FF5EDF7}" presName="rootComposite" presStyleCnt="0"/>
      <dgm:spPr/>
    </dgm:pt>
    <dgm:pt modelId="{07487A26-FB7E-4701-BB4D-4472FF1B8683}" type="pres">
      <dgm:prSet presAssocID="{00F055D8-9926-4248-90E1-A9181FF5EDF7}" presName="rootText" presStyleLbl="node3" presStyleIdx="3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9B2B73E0-175F-4E2D-94A8-6BF7BEFBE25D}" type="pres">
      <dgm:prSet presAssocID="{00F055D8-9926-4248-90E1-A9181FF5EDF7}" presName="rootConnector" presStyleLbl="node3" presStyleIdx="3" presStyleCnt="28"/>
      <dgm:spPr/>
      <dgm:t>
        <a:bodyPr/>
        <a:lstStyle/>
        <a:p>
          <a:endParaRPr lang="es-VE"/>
        </a:p>
      </dgm:t>
    </dgm:pt>
    <dgm:pt modelId="{970B6481-28B4-4302-AEAF-B3CC2A4F483D}" type="pres">
      <dgm:prSet presAssocID="{00F055D8-9926-4248-90E1-A9181FF5EDF7}" presName="hierChild4" presStyleCnt="0"/>
      <dgm:spPr/>
    </dgm:pt>
    <dgm:pt modelId="{0FD97EEB-AF9F-4CE4-8FAE-7D64D1AB4633}" type="pres">
      <dgm:prSet presAssocID="{00F055D8-9926-4248-90E1-A9181FF5EDF7}" presName="hierChild5" presStyleCnt="0"/>
      <dgm:spPr/>
    </dgm:pt>
    <dgm:pt modelId="{DCB7E880-F0C6-407D-ACB5-AD435CCA1FCA}" type="pres">
      <dgm:prSet presAssocID="{66887EF6-2AC6-421A-91AD-F27230BCF7A3}" presName="Name37" presStyleLbl="parChTrans1D3" presStyleIdx="4" presStyleCnt="28"/>
      <dgm:spPr/>
      <dgm:t>
        <a:bodyPr/>
        <a:lstStyle/>
        <a:p>
          <a:endParaRPr lang="es-VE"/>
        </a:p>
      </dgm:t>
    </dgm:pt>
    <dgm:pt modelId="{744B4C92-0A98-4451-ADD8-6B2EFD69D61F}" type="pres">
      <dgm:prSet presAssocID="{048AE0F0-2B29-473C-9068-C57D5BE8933D}" presName="hierRoot2" presStyleCnt="0">
        <dgm:presLayoutVars>
          <dgm:hierBranch val="init"/>
        </dgm:presLayoutVars>
      </dgm:prSet>
      <dgm:spPr/>
    </dgm:pt>
    <dgm:pt modelId="{B9AB17AC-4276-4CD2-AD75-9C65E1D5234C}" type="pres">
      <dgm:prSet presAssocID="{048AE0F0-2B29-473C-9068-C57D5BE8933D}" presName="rootComposite" presStyleCnt="0"/>
      <dgm:spPr/>
    </dgm:pt>
    <dgm:pt modelId="{7B50B8BF-661A-4B44-BFFC-EEB4F43D71FD}" type="pres">
      <dgm:prSet presAssocID="{048AE0F0-2B29-473C-9068-C57D5BE8933D}" presName="rootText" presStyleLbl="node3" presStyleIdx="4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3019437C-BE74-45BF-82AE-042F5FBDCF7A}" type="pres">
      <dgm:prSet presAssocID="{048AE0F0-2B29-473C-9068-C57D5BE8933D}" presName="rootConnector" presStyleLbl="node3" presStyleIdx="4" presStyleCnt="28"/>
      <dgm:spPr/>
      <dgm:t>
        <a:bodyPr/>
        <a:lstStyle/>
        <a:p>
          <a:endParaRPr lang="es-VE"/>
        </a:p>
      </dgm:t>
    </dgm:pt>
    <dgm:pt modelId="{77F21AD2-5285-4CA5-AD42-9426D64BA161}" type="pres">
      <dgm:prSet presAssocID="{048AE0F0-2B29-473C-9068-C57D5BE8933D}" presName="hierChild4" presStyleCnt="0"/>
      <dgm:spPr/>
    </dgm:pt>
    <dgm:pt modelId="{5A0EF6F5-6654-47A0-8D06-8C00A81A319F}" type="pres">
      <dgm:prSet presAssocID="{048AE0F0-2B29-473C-9068-C57D5BE8933D}" presName="hierChild5" presStyleCnt="0"/>
      <dgm:spPr/>
    </dgm:pt>
    <dgm:pt modelId="{A63C7734-08A4-4F82-9828-41F0469EFE08}" type="pres">
      <dgm:prSet presAssocID="{AF318C32-1288-4EA1-8BE1-8984EC1B25C0}" presName="Name37" presStyleLbl="parChTrans1D3" presStyleIdx="5" presStyleCnt="28"/>
      <dgm:spPr/>
      <dgm:t>
        <a:bodyPr/>
        <a:lstStyle/>
        <a:p>
          <a:endParaRPr lang="es-VE"/>
        </a:p>
      </dgm:t>
    </dgm:pt>
    <dgm:pt modelId="{7C00A09D-086C-4A59-B233-C73FFD8B3964}" type="pres">
      <dgm:prSet presAssocID="{BBF1E33B-7070-414E-87E6-C0DAC10E2A83}" presName="hierRoot2" presStyleCnt="0">
        <dgm:presLayoutVars>
          <dgm:hierBranch val="init"/>
        </dgm:presLayoutVars>
      </dgm:prSet>
      <dgm:spPr/>
    </dgm:pt>
    <dgm:pt modelId="{EB95275D-D825-4E26-A4B5-4C7C1C6FF761}" type="pres">
      <dgm:prSet presAssocID="{BBF1E33B-7070-414E-87E6-C0DAC10E2A83}" presName="rootComposite" presStyleCnt="0"/>
      <dgm:spPr/>
    </dgm:pt>
    <dgm:pt modelId="{ED6BEAEA-4398-414F-91B6-B5C1192A371B}" type="pres">
      <dgm:prSet presAssocID="{BBF1E33B-7070-414E-87E6-C0DAC10E2A83}" presName="rootText" presStyleLbl="node3" presStyleIdx="5" presStyleCnt="28" custLinFactNeighborX="2432" custLinFactNeighborY="-25449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D584412-AEBC-49EC-B26A-54DF2CA06E61}" type="pres">
      <dgm:prSet presAssocID="{BBF1E33B-7070-414E-87E6-C0DAC10E2A83}" presName="rootConnector" presStyleLbl="node3" presStyleIdx="5" presStyleCnt="28"/>
      <dgm:spPr/>
      <dgm:t>
        <a:bodyPr/>
        <a:lstStyle/>
        <a:p>
          <a:endParaRPr lang="es-VE"/>
        </a:p>
      </dgm:t>
    </dgm:pt>
    <dgm:pt modelId="{91D159BA-8D61-48F3-8857-816AC2661FC9}" type="pres">
      <dgm:prSet presAssocID="{BBF1E33B-7070-414E-87E6-C0DAC10E2A83}" presName="hierChild4" presStyleCnt="0"/>
      <dgm:spPr/>
    </dgm:pt>
    <dgm:pt modelId="{B19835EB-1638-42CF-B034-C20330BFC654}" type="pres">
      <dgm:prSet presAssocID="{BBF1E33B-7070-414E-87E6-C0DAC10E2A83}" presName="hierChild5" presStyleCnt="0"/>
      <dgm:spPr/>
    </dgm:pt>
    <dgm:pt modelId="{9558AA0D-9446-4760-9D1E-28EBD0B1558B}" type="pres">
      <dgm:prSet presAssocID="{63646523-BAAE-47F0-A311-37344B9CC959}" presName="Name37" presStyleLbl="parChTrans1D3" presStyleIdx="6" presStyleCnt="28"/>
      <dgm:spPr/>
      <dgm:t>
        <a:bodyPr/>
        <a:lstStyle/>
        <a:p>
          <a:endParaRPr lang="es-VE"/>
        </a:p>
      </dgm:t>
    </dgm:pt>
    <dgm:pt modelId="{17F5A6DF-D32B-4A7F-8597-CFBD0E8A520C}" type="pres">
      <dgm:prSet presAssocID="{FC5BD4FF-EAB9-46AE-B9F4-F534EAEB79FB}" presName="hierRoot2" presStyleCnt="0">
        <dgm:presLayoutVars>
          <dgm:hierBranch val="init"/>
        </dgm:presLayoutVars>
      </dgm:prSet>
      <dgm:spPr/>
    </dgm:pt>
    <dgm:pt modelId="{A20D526A-EC68-4D24-92C6-B6C7D6165F01}" type="pres">
      <dgm:prSet presAssocID="{FC5BD4FF-EAB9-46AE-B9F4-F534EAEB79FB}" presName="rootComposite" presStyleCnt="0"/>
      <dgm:spPr/>
    </dgm:pt>
    <dgm:pt modelId="{E0666094-244E-4FCA-81A7-3EE25A87ECBB}" type="pres">
      <dgm:prSet presAssocID="{FC5BD4FF-EAB9-46AE-B9F4-F534EAEB79FB}" presName="rootText" presStyleLbl="node3" presStyleIdx="6" presStyleCnt="28" custLinFactNeighborX="2432" custLinFactNeighborY="-50599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2C4E6B8-0421-4409-A0CD-0663F1AEA044}" type="pres">
      <dgm:prSet presAssocID="{FC5BD4FF-EAB9-46AE-B9F4-F534EAEB79FB}" presName="rootConnector" presStyleLbl="node3" presStyleIdx="6" presStyleCnt="28"/>
      <dgm:spPr/>
      <dgm:t>
        <a:bodyPr/>
        <a:lstStyle/>
        <a:p>
          <a:endParaRPr lang="es-VE"/>
        </a:p>
      </dgm:t>
    </dgm:pt>
    <dgm:pt modelId="{934579EF-5A28-4E5C-9C9E-92780498F166}" type="pres">
      <dgm:prSet presAssocID="{FC5BD4FF-EAB9-46AE-B9F4-F534EAEB79FB}" presName="hierChild4" presStyleCnt="0"/>
      <dgm:spPr/>
    </dgm:pt>
    <dgm:pt modelId="{073B08B8-A941-4E9C-BD5E-FCD061625FD8}" type="pres">
      <dgm:prSet presAssocID="{FC5BD4FF-EAB9-46AE-B9F4-F534EAEB79FB}" presName="hierChild5" presStyleCnt="0"/>
      <dgm:spPr/>
    </dgm:pt>
    <dgm:pt modelId="{2C26B8EE-F5A2-4FB7-8CE6-58A4C309AED4}" type="pres">
      <dgm:prSet presAssocID="{68FA0E9F-46DF-429A-AF40-045CFDD98645}" presName="hierChild5" presStyleCnt="0"/>
      <dgm:spPr/>
    </dgm:pt>
    <dgm:pt modelId="{9E7251EB-5893-47E0-8156-1C7C86DDF68A}" type="pres">
      <dgm:prSet presAssocID="{85837065-E6F8-471D-988D-5D38FA18E76A}" presName="Name37" presStyleLbl="parChTrans1D2" presStyleIdx="1" presStyleCnt="6"/>
      <dgm:spPr/>
      <dgm:t>
        <a:bodyPr/>
        <a:lstStyle/>
        <a:p>
          <a:endParaRPr lang="es-VE"/>
        </a:p>
      </dgm:t>
    </dgm:pt>
    <dgm:pt modelId="{F588C00F-CE7F-4C15-A5FD-92D1B61940BC}" type="pres">
      <dgm:prSet presAssocID="{1A7B147F-D778-4E30-AABC-BD359AE9CEA7}" presName="hierRoot2" presStyleCnt="0">
        <dgm:presLayoutVars>
          <dgm:hierBranch val="init"/>
        </dgm:presLayoutVars>
      </dgm:prSet>
      <dgm:spPr/>
    </dgm:pt>
    <dgm:pt modelId="{E5B9CC48-7615-476A-BFD8-869AE5B174B6}" type="pres">
      <dgm:prSet presAssocID="{1A7B147F-D778-4E30-AABC-BD359AE9CEA7}" presName="rootComposite" presStyleCnt="0"/>
      <dgm:spPr/>
    </dgm:pt>
    <dgm:pt modelId="{8F6752D8-ED7D-4782-9193-1A22868E5CD6}" type="pres">
      <dgm:prSet presAssocID="{1A7B147F-D778-4E30-AABC-BD359AE9CEA7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D7E508D-6904-4280-8803-D8B067E72877}" type="pres">
      <dgm:prSet presAssocID="{1A7B147F-D778-4E30-AABC-BD359AE9CEA7}" presName="rootConnector" presStyleLbl="node2" presStyleIdx="1" presStyleCnt="6"/>
      <dgm:spPr/>
      <dgm:t>
        <a:bodyPr/>
        <a:lstStyle/>
        <a:p>
          <a:endParaRPr lang="es-VE"/>
        </a:p>
      </dgm:t>
    </dgm:pt>
    <dgm:pt modelId="{A3F9621B-2FCB-4E67-8DA6-F1437E453E3B}" type="pres">
      <dgm:prSet presAssocID="{1A7B147F-D778-4E30-AABC-BD359AE9CEA7}" presName="hierChild4" presStyleCnt="0"/>
      <dgm:spPr/>
    </dgm:pt>
    <dgm:pt modelId="{7F87DF64-C4E5-470E-80CB-137EAF89B338}" type="pres">
      <dgm:prSet presAssocID="{297F665A-0AF2-4C42-98E0-390ABD38EDAD}" presName="Name37" presStyleLbl="parChTrans1D3" presStyleIdx="7" presStyleCnt="28"/>
      <dgm:spPr/>
      <dgm:t>
        <a:bodyPr/>
        <a:lstStyle/>
        <a:p>
          <a:endParaRPr lang="es-VE"/>
        </a:p>
      </dgm:t>
    </dgm:pt>
    <dgm:pt modelId="{F4F70977-F445-4018-A5BE-AED895A985BC}" type="pres">
      <dgm:prSet presAssocID="{E95D3E80-51BE-427F-9594-B42F3D2125BC}" presName="hierRoot2" presStyleCnt="0">
        <dgm:presLayoutVars>
          <dgm:hierBranch val="init"/>
        </dgm:presLayoutVars>
      </dgm:prSet>
      <dgm:spPr/>
    </dgm:pt>
    <dgm:pt modelId="{B9AE4756-3B48-41E1-8271-E062183472EC}" type="pres">
      <dgm:prSet presAssocID="{E95D3E80-51BE-427F-9594-B42F3D2125BC}" presName="rootComposite" presStyleCnt="0"/>
      <dgm:spPr/>
    </dgm:pt>
    <dgm:pt modelId="{63688D17-C536-4E13-A405-8022F19634C0}" type="pres">
      <dgm:prSet presAssocID="{E95D3E80-51BE-427F-9594-B42F3D2125BC}" presName="rootText" presStyleLbl="node3" presStyleIdx="7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A42B0A86-EDCC-434D-81E4-CC74848BDE38}" type="pres">
      <dgm:prSet presAssocID="{E95D3E80-51BE-427F-9594-B42F3D2125BC}" presName="rootConnector" presStyleLbl="node3" presStyleIdx="7" presStyleCnt="28"/>
      <dgm:spPr/>
      <dgm:t>
        <a:bodyPr/>
        <a:lstStyle/>
        <a:p>
          <a:endParaRPr lang="es-VE"/>
        </a:p>
      </dgm:t>
    </dgm:pt>
    <dgm:pt modelId="{7951498B-1E81-44E4-A669-4CCF51192CB5}" type="pres">
      <dgm:prSet presAssocID="{E95D3E80-51BE-427F-9594-B42F3D2125BC}" presName="hierChild4" presStyleCnt="0"/>
      <dgm:spPr/>
    </dgm:pt>
    <dgm:pt modelId="{6AA4CAC5-56E9-4080-9B83-14D14BE75824}" type="pres">
      <dgm:prSet presAssocID="{E95D3E80-51BE-427F-9594-B42F3D2125BC}" presName="hierChild5" presStyleCnt="0"/>
      <dgm:spPr/>
    </dgm:pt>
    <dgm:pt modelId="{1A720750-B6BC-46DB-BBFD-950FC80FD267}" type="pres">
      <dgm:prSet presAssocID="{8E505B97-ACC4-4F8B-BD07-33AE0C30F95E}" presName="Name37" presStyleLbl="parChTrans1D3" presStyleIdx="8" presStyleCnt="28"/>
      <dgm:spPr/>
      <dgm:t>
        <a:bodyPr/>
        <a:lstStyle/>
        <a:p>
          <a:endParaRPr lang="es-VE"/>
        </a:p>
      </dgm:t>
    </dgm:pt>
    <dgm:pt modelId="{445BF66A-B1A1-43F8-915E-7038E4BF3BE3}" type="pres">
      <dgm:prSet presAssocID="{AC5A3A5A-DB14-496F-9DB0-F48BAE7B7CAC}" presName="hierRoot2" presStyleCnt="0">
        <dgm:presLayoutVars>
          <dgm:hierBranch val="init"/>
        </dgm:presLayoutVars>
      </dgm:prSet>
      <dgm:spPr/>
    </dgm:pt>
    <dgm:pt modelId="{AE0A5297-16F3-4B04-B36A-65DB4049B7B8}" type="pres">
      <dgm:prSet presAssocID="{AC5A3A5A-DB14-496F-9DB0-F48BAE7B7CAC}" presName="rootComposite" presStyleCnt="0"/>
      <dgm:spPr/>
    </dgm:pt>
    <dgm:pt modelId="{63BE837A-055A-49C7-BB42-1C5434BDE453}" type="pres">
      <dgm:prSet presAssocID="{AC5A3A5A-DB14-496F-9DB0-F48BAE7B7CAC}" presName="rootText" presStyleLbl="node3" presStyleIdx="8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E6196246-E6A7-415B-96EE-3CFF14F16EA6}" type="pres">
      <dgm:prSet presAssocID="{AC5A3A5A-DB14-496F-9DB0-F48BAE7B7CAC}" presName="rootConnector" presStyleLbl="node3" presStyleIdx="8" presStyleCnt="28"/>
      <dgm:spPr/>
      <dgm:t>
        <a:bodyPr/>
        <a:lstStyle/>
        <a:p>
          <a:endParaRPr lang="es-VE"/>
        </a:p>
      </dgm:t>
    </dgm:pt>
    <dgm:pt modelId="{F96D38F5-D219-4518-A981-E080471C71F8}" type="pres">
      <dgm:prSet presAssocID="{AC5A3A5A-DB14-496F-9DB0-F48BAE7B7CAC}" presName="hierChild4" presStyleCnt="0"/>
      <dgm:spPr/>
    </dgm:pt>
    <dgm:pt modelId="{A48B8A7A-B2FF-4D6E-A0F6-33A2253E42A3}" type="pres">
      <dgm:prSet presAssocID="{AC5A3A5A-DB14-496F-9DB0-F48BAE7B7CAC}" presName="hierChild5" presStyleCnt="0"/>
      <dgm:spPr/>
    </dgm:pt>
    <dgm:pt modelId="{0F441F7C-B43C-4D80-B93F-B0D09F3A211C}" type="pres">
      <dgm:prSet presAssocID="{3BA638B8-4CB8-4606-9C75-A26EEB5449C3}" presName="Name37" presStyleLbl="parChTrans1D3" presStyleIdx="9" presStyleCnt="28"/>
      <dgm:spPr/>
      <dgm:t>
        <a:bodyPr/>
        <a:lstStyle/>
        <a:p>
          <a:endParaRPr lang="es-VE"/>
        </a:p>
      </dgm:t>
    </dgm:pt>
    <dgm:pt modelId="{E4E57244-3646-42C7-BAC8-AB39F3E55E30}" type="pres">
      <dgm:prSet presAssocID="{A40F631F-AF7D-4ADE-BBED-95B7932C1D4F}" presName="hierRoot2" presStyleCnt="0">
        <dgm:presLayoutVars>
          <dgm:hierBranch val="init"/>
        </dgm:presLayoutVars>
      </dgm:prSet>
      <dgm:spPr/>
    </dgm:pt>
    <dgm:pt modelId="{1464548A-888B-4C9F-973F-DA66F042F0A5}" type="pres">
      <dgm:prSet presAssocID="{A40F631F-AF7D-4ADE-BBED-95B7932C1D4F}" presName="rootComposite" presStyleCnt="0"/>
      <dgm:spPr/>
    </dgm:pt>
    <dgm:pt modelId="{35254764-7400-4320-8F6F-C7A48806CA98}" type="pres">
      <dgm:prSet presAssocID="{A40F631F-AF7D-4ADE-BBED-95B7932C1D4F}" presName="rootText" presStyleLbl="node3" presStyleIdx="9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A601E88-1188-41D3-81D0-460A8A07CB97}" type="pres">
      <dgm:prSet presAssocID="{A40F631F-AF7D-4ADE-BBED-95B7932C1D4F}" presName="rootConnector" presStyleLbl="node3" presStyleIdx="9" presStyleCnt="28"/>
      <dgm:spPr/>
      <dgm:t>
        <a:bodyPr/>
        <a:lstStyle/>
        <a:p>
          <a:endParaRPr lang="es-VE"/>
        </a:p>
      </dgm:t>
    </dgm:pt>
    <dgm:pt modelId="{AF35372A-883D-4862-A65A-85821E49E1E3}" type="pres">
      <dgm:prSet presAssocID="{A40F631F-AF7D-4ADE-BBED-95B7932C1D4F}" presName="hierChild4" presStyleCnt="0"/>
      <dgm:spPr/>
    </dgm:pt>
    <dgm:pt modelId="{55019B25-5675-4554-B477-F69F68E29A77}" type="pres">
      <dgm:prSet presAssocID="{A40F631F-AF7D-4ADE-BBED-95B7932C1D4F}" presName="hierChild5" presStyleCnt="0"/>
      <dgm:spPr/>
    </dgm:pt>
    <dgm:pt modelId="{EEE87A81-CBB2-4DA0-9704-BEF20B055743}" type="pres">
      <dgm:prSet presAssocID="{0A4CE6C4-D7F9-4C89-B727-C84BD72F751E}" presName="Name37" presStyleLbl="parChTrans1D3" presStyleIdx="10" presStyleCnt="28"/>
      <dgm:spPr/>
      <dgm:t>
        <a:bodyPr/>
        <a:lstStyle/>
        <a:p>
          <a:endParaRPr lang="es-VE"/>
        </a:p>
      </dgm:t>
    </dgm:pt>
    <dgm:pt modelId="{3233BE6B-EF06-436A-953B-16A837AF135B}" type="pres">
      <dgm:prSet presAssocID="{73B445DB-7A00-44FA-B00B-0250F7D2809A}" presName="hierRoot2" presStyleCnt="0">
        <dgm:presLayoutVars>
          <dgm:hierBranch val="init"/>
        </dgm:presLayoutVars>
      </dgm:prSet>
      <dgm:spPr/>
    </dgm:pt>
    <dgm:pt modelId="{242E4236-0406-42B3-A932-FC2CCD5B62CC}" type="pres">
      <dgm:prSet presAssocID="{73B445DB-7A00-44FA-B00B-0250F7D2809A}" presName="rootComposite" presStyleCnt="0"/>
      <dgm:spPr/>
    </dgm:pt>
    <dgm:pt modelId="{E462891A-DBA5-4B03-81B3-6181C27CD57B}" type="pres">
      <dgm:prSet presAssocID="{73B445DB-7A00-44FA-B00B-0250F7D2809A}" presName="rootText" presStyleLbl="node3" presStyleIdx="10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5A9AF99-0EB9-42C3-9DE5-1662AD7596FE}" type="pres">
      <dgm:prSet presAssocID="{73B445DB-7A00-44FA-B00B-0250F7D2809A}" presName="rootConnector" presStyleLbl="node3" presStyleIdx="10" presStyleCnt="28"/>
      <dgm:spPr/>
      <dgm:t>
        <a:bodyPr/>
        <a:lstStyle/>
        <a:p>
          <a:endParaRPr lang="es-VE"/>
        </a:p>
      </dgm:t>
    </dgm:pt>
    <dgm:pt modelId="{66487DCA-D2BE-4423-9176-227BDC46D572}" type="pres">
      <dgm:prSet presAssocID="{73B445DB-7A00-44FA-B00B-0250F7D2809A}" presName="hierChild4" presStyleCnt="0"/>
      <dgm:spPr/>
    </dgm:pt>
    <dgm:pt modelId="{0C78DC82-7685-4620-91FB-57B23F170499}" type="pres">
      <dgm:prSet presAssocID="{73B445DB-7A00-44FA-B00B-0250F7D2809A}" presName="hierChild5" presStyleCnt="0"/>
      <dgm:spPr/>
    </dgm:pt>
    <dgm:pt modelId="{32AE0A44-E045-4AA1-9876-5C347A3CA2D1}" type="pres">
      <dgm:prSet presAssocID="{1A7B147F-D778-4E30-AABC-BD359AE9CEA7}" presName="hierChild5" presStyleCnt="0"/>
      <dgm:spPr/>
    </dgm:pt>
    <dgm:pt modelId="{F3ED19D5-2F1F-460C-82AD-CFBA4F7B577F}" type="pres">
      <dgm:prSet presAssocID="{163114A0-F348-4451-B707-9FC0AC83C4C5}" presName="Name37" presStyleLbl="parChTrans1D2" presStyleIdx="2" presStyleCnt="6"/>
      <dgm:spPr/>
      <dgm:t>
        <a:bodyPr/>
        <a:lstStyle/>
        <a:p>
          <a:endParaRPr lang="es-VE"/>
        </a:p>
      </dgm:t>
    </dgm:pt>
    <dgm:pt modelId="{0E86BE49-B82A-4E9B-B093-162BF745BA41}" type="pres">
      <dgm:prSet presAssocID="{7BF0C0D0-78DC-44B9-A7E8-4179A379788D}" presName="hierRoot2" presStyleCnt="0">
        <dgm:presLayoutVars>
          <dgm:hierBranch val="init"/>
        </dgm:presLayoutVars>
      </dgm:prSet>
      <dgm:spPr/>
    </dgm:pt>
    <dgm:pt modelId="{B2595E3B-1C91-45E0-B1FC-83A01E087EA2}" type="pres">
      <dgm:prSet presAssocID="{7BF0C0D0-78DC-44B9-A7E8-4179A379788D}" presName="rootComposite" presStyleCnt="0"/>
      <dgm:spPr/>
    </dgm:pt>
    <dgm:pt modelId="{3478E553-DAF1-4A69-B58E-AD4A336EACAD}" type="pres">
      <dgm:prSet presAssocID="{7BF0C0D0-78DC-44B9-A7E8-4179A379788D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CA0B8C7-5821-4BCF-BF3C-BE0A042E4DED}" type="pres">
      <dgm:prSet presAssocID="{7BF0C0D0-78DC-44B9-A7E8-4179A379788D}" presName="rootConnector" presStyleLbl="node2" presStyleIdx="2" presStyleCnt="6"/>
      <dgm:spPr/>
      <dgm:t>
        <a:bodyPr/>
        <a:lstStyle/>
        <a:p>
          <a:endParaRPr lang="es-VE"/>
        </a:p>
      </dgm:t>
    </dgm:pt>
    <dgm:pt modelId="{B6C73EF0-72D8-4F57-B1AA-12855E44FF4C}" type="pres">
      <dgm:prSet presAssocID="{7BF0C0D0-78DC-44B9-A7E8-4179A379788D}" presName="hierChild4" presStyleCnt="0"/>
      <dgm:spPr/>
    </dgm:pt>
    <dgm:pt modelId="{955B60C3-3C68-42E8-B4E8-70EC9FA912BC}" type="pres">
      <dgm:prSet presAssocID="{F51DD9E6-048D-41FB-844C-43B62595A6A6}" presName="Name37" presStyleLbl="parChTrans1D3" presStyleIdx="11" presStyleCnt="28"/>
      <dgm:spPr/>
      <dgm:t>
        <a:bodyPr/>
        <a:lstStyle/>
        <a:p>
          <a:endParaRPr lang="es-VE"/>
        </a:p>
      </dgm:t>
    </dgm:pt>
    <dgm:pt modelId="{6FD689E8-04F1-4CA2-BE34-9F7F81183146}" type="pres">
      <dgm:prSet presAssocID="{627BF07C-4F38-47E9-A16B-5083612B91EB}" presName="hierRoot2" presStyleCnt="0">
        <dgm:presLayoutVars>
          <dgm:hierBranch val="init"/>
        </dgm:presLayoutVars>
      </dgm:prSet>
      <dgm:spPr/>
    </dgm:pt>
    <dgm:pt modelId="{88E12393-64F6-4A21-9E8B-E59DBDD76E1C}" type="pres">
      <dgm:prSet presAssocID="{627BF07C-4F38-47E9-A16B-5083612B91EB}" presName="rootComposite" presStyleCnt="0"/>
      <dgm:spPr/>
    </dgm:pt>
    <dgm:pt modelId="{10C2F540-A6DC-4037-8AD1-2EF4B255BA96}" type="pres">
      <dgm:prSet presAssocID="{627BF07C-4F38-47E9-A16B-5083612B91EB}" presName="rootText" presStyleLbl="node3" presStyleIdx="11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C6D4A4B-2EEB-41FD-94A3-62F26102D53F}" type="pres">
      <dgm:prSet presAssocID="{627BF07C-4F38-47E9-A16B-5083612B91EB}" presName="rootConnector" presStyleLbl="node3" presStyleIdx="11" presStyleCnt="28"/>
      <dgm:spPr/>
      <dgm:t>
        <a:bodyPr/>
        <a:lstStyle/>
        <a:p>
          <a:endParaRPr lang="es-VE"/>
        </a:p>
      </dgm:t>
    </dgm:pt>
    <dgm:pt modelId="{4BA40C80-5C29-4111-8A45-21A3ABF3DAA1}" type="pres">
      <dgm:prSet presAssocID="{627BF07C-4F38-47E9-A16B-5083612B91EB}" presName="hierChild4" presStyleCnt="0"/>
      <dgm:spPr/>
    </dgm:pt>
    <dgm:pt modelId="{F24440AE-C478-4C88-82F2-3495D967D8F6}" type="pres">
      <dgm:prSet presAssocID="{627BF07C-4F38-47E9-A16B-5083612B91EB}" presName="hierChild5" presStyleCnt="0"/>
      <dgm:spPr/>
    </dgm:pt>
    <dgm:pt modelId="{947529E9-CA24-4B1E-ACC1-11AF0664CA75}" type="pres">
      <dgm:prSet presAssocID="{4FE7D8F9-1E41-44C1-AA9E-3FE736B4B398}" presName="Name37" presStyleLbl="parChTrans1D3" presStyleIdx="12" presStyleCnt="28"/>
      <dgm:spPr/>
      <dgm:t>
        <a:bodyPr/>
        <a:lstStyle/>
        <a:p>
          <a:endParaRPr lang="es-VE"/>
        </a:p>
      </dgm:t>
    </dgm:pt>
    <dgm:pt modelId="{66961C41-EA86-48A3-9B6B-1ABBDEBE99A2}" type="pres">
      <dgm:prSet presAssocID="{8C635D09-713F-4710-AA7C-B9A8CE3024EF}" presName="hierRoot2" presStyleCnt="0">
        <dgm:presLayoutVars>
          <dgm:hierBranch val="init"/>
        </dgm:presLayoutVars>
      </dgm:prSet>
      <dgm:spPr/>
    </dgm:pt>
    <dgm:pt modelId="{8EB62358-340B-4BC5-85F7-E6AA78401BB7}" type="pres">
      <dgm:prSet presAssocID="{8C635D09-713F-4710-AA7C-B9A8CE3024EF}" presName="rootComposite" presStyleCnt="0"/>
      <dgm:spPr/>
    </dgm:pt>
    <dgm:pt modelId="{8440157E-9FC5-4098-A634-D9097D0D87FF}" type="pres">
      <dgm:prSet presAssocID="{8C635D09-713F-4710-AA7C-B9A8CE3024EF}" presName="rootText" presStyleLbl="node3" presStyleIdx="12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04EA6B44-C15E-4DBA-BBB8-D8993940B725}" type="pres">
      <dgm:prSet presAssocID="{8C635D09-713F-4710-AA7C-B9A8CE3024EF}" presName="rootConnector" presStyleLbl="node3" presStyleIdx="12" presStyleCnt="28"/>
      <dgm:spPr/>
      <dgm:t>
        <a:bodyPr/>
        <a:lstStyle/>
        <a:p>
          <a:endParaRPr lang="es-VE"/>
        </a:p>
      </dgm:t>
    </dgm:pt>
    <dgm:pt modelId="{7F7890C6-FB9F-4013-8EE9-C62A392565FC}" type="pres">
      <dgm:prSet presAssocID="{8C635D09-713F-4710-AA7C-B9A8CE3024EF}" presName="hierChild4" presStyleCnt="0"/>
      <dgm:spPr/>
    </dgm:pt>
    <dgm:pt modelId="{F990D201-800E-4A44-82F3-E80B11111DC1}" type="pres">
      <dgm:prSet presAssocID="{8C635D09-713F-4710-AA7C-B9A8CE3024EF}" presName="hierChild5" presStyleCnt="0"/>
      <dgm:spPr/>
    </dgm:pt>
    <dgm:pt modelId="{6133FE02-6DF2-44D0-8E73-7D1D97AE3B45}" type="pres">
      <dgm:prSet presAssocID="{87CF7896-C7A3-421D-B22E-804FEC6D1786}" presName="Name37" presStyleLbl="parChTrans1D3" presStyleIdx="13" presStyleCnt="28"/>
      <dgm:spPr/>
      <dgm:t>
        <a:bodyPr/>
        <a:lstStyle/>
        <a:p>
          <a:endParaRPr lang="es-VE"/>
        </a:p>
      </dgm:t>
    </dgm:pt>
    <dgm:pt modelId="{48FFB91D-529C-4A0B-877F-3EFF27B43471}" type="pres">
      <dgm:prSet presAssocID="{2F325590-07AA-4F98-A831-1CF084AFFEEA}" presName="hierRoot2" presStyleCnt="0">
        <dgm:presLayoutVars>
          <dgm:hierBranch val="init"/>
        </dgm:presLayoutVars>
      </dgm:prSet>
      <dgm:spPr/>
    </dgm:pt>
    <dgm:pt modelId="{F2694AFF-F2CE-4DD4-883C-631C3EA0E71D}" type="pres">
      <dgm:prSet presAssocID="{2F325590-07AA-4F98-A831-1CF084AFFEEA}" presName="rootComposite" presStyleCnt="0"/>
      <dgm:spPr/>
    </dgm:pt>
    <dgm:pt modelId="{665B8ABD-C31D-490E-80E2-C9884C4D5587}" type="pres">
      <dgm:prSet presAssocID="{2F325590-07AA-4F98-A831-1CF084AFFEEA}" presName="rootText" presStyleLbl="node3" presStyleIdx="13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29E5238-595B-4DEE-9ED3-3AA5DF65A051}" type="pres">
      <dgm:prSet presAssocID="{2F325590-07AA-4F98-A831-1CF084AFFEEA}" presName="rootConnector" presStyleLbl="node3" presStyleIdx="13" presStyleCnt="28"/>
      <dgm:spPr/>
      <dgm:t>
        <a:bodyPr/>
        <a:lstStyle/>
        <a:p>
          <a:endParaRPr lang="es-VE"/>
        </a:p>
      </dgm:t>
    </dgm:pt>
    <dgm:pt modelId="{3091C095-EDF3-4D6B-BD8B-A4FFCD074F53}" type="pres">
      <dgm:prSet presAssocID="{2F325590-07AA-4F98-A831-1CF084AFFEEA}" presName="hierChild4" presStyleCnt="0"/>
      <dgm:spPr/>
    </dgm:pt>
    <dgm:pt modelId="{6CFE48DA-B38F-4605-8EDB-770D803AC0C8}" type="pres">
      <dgm:prSet presAssocID="{2F325590-07AA-4F98-A831-1CF084AFFEEA}" presName="hierChild5" presStyleCnt="0"/>
      <dgm:spPr/>
    </dgm:pt>
    <dgm:pt modelId="{B227147B-4E50-4591-B9C9-ED76F54B57C6}" type="pres">
      <dgm:prSet presAssocID="{D5274E13-FD13-43AC-B5CA-7FE6268121E3}" presName="Name37" presStyleLbl="parChTrans1D3" presStyleIdx="14" presStyleCnt="28"/>
      <dgm:spPr/>
      <dgm:t>
        <a:bodyPr/>
        <a:lstStyle/>
        <a:p>
          <a:endParaRPr lang="es-VE"/>
        </a:p>
      </dgm:t>
    </dgm:pt>
    <dgm:pt modelId="{65339847-E90B-42F6-9352-84FCC8DEA1C3}" type="pres">
      <dgm:prSet presAssocID="{85602432-EC8D-45A9-9B48-2F0AC7B866F9}" presName="hierRoot2" presStyleCnt="0">
        <dgm:presLayoutVars>
          <dgm:hierBranch val="init"/>
        </dgm:presLayoutVars>
      </dgm:prSet>
      <dgm:spPr/>
    </dgm:pt>
    <dgm:pt modelId="{0045F83C-B847-4943-B788-E9CC4CE0BB9A}" type="pres">
      <dgm:prSet presAssocID="{85602432-EC8D-45A9-9B48-2F0AC7B866F9}" presName="rootComposite" presStyleCnt="0"/>
      <dgm:spPr/>
    </dgm:pt>
    <dgm:pt modelId="{87F62BAF-F57F-440C-8281-34768FA04509}" type="pres">
      <dgm:prSet presAssocID="{85602432-EC8D-45A9-9B48-2F0AC7B866F9}" presName="rootText" presStyleLbl="node3" presStyleIdx="14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570336F-B776-4D82-A1C6-187984E6D69F}" type="pres">
      <dgm:prSet presAssocID="{85602432-EC8D-45A9-9B48-2F0AC7B866F9}" presName="rootConnector" presStyleLbl="node3" presStyleIdx="14" presStyleCnt="28"/>
      <dgm:spPr/>
      <dgm:t>
        <a:bodyPr/>
        <a:lstStyle/>
        <a:p>
          <a:endParaRPr lang="es-VE"/>
        </a:p>
      </dgm:t>
    </dgm:pt>
    <dgm:pt modelId="{85B7FCE1-024C-4910-A89D-3EE9771B0BB1}" type="pres">
      <dgm:prSet presAssocID="{85602432-EC8D-45A9-9B48-2F0AC7B866F9}" presName="hierChild4" presStyleCnt="0"/>
      <dgm:spPr/>
    </dgm:pt>
    <dgm:pt modelId="{73D5FAA0-E420-45D2-B0B9-CE85DB42E399}" type="pres">
      <dgm:prSet presAssocID="{85602432-EC8D-45A9-9B48-2F0AC7B866F9}" presName="hierChild5" presStyleCnt="0"/>
      <dgm:spPr/>
    </dgm:pt>
    <dgm:pt modelId="{863B68F5-A2EB-44FF-8101-6C14C1DC6676}" type="pres">
      <dgm:prSet presAssocID="{4E8DA11C-C1A5-4852-948B-D3468E7961FC}" presName="Name37" presStyleLbl="parChTrans1D3" presStyleIdx="15" presStyleCnt="28"/>
      <dgm:spPr/>
      <dgm:t>
        <a:bodyPr/>
        <a:lstStyle/>
        <a:p>
          <a:endParaRPr lang="es-VE"/>
        </a:p>
      </dgm:t>
    </dgm:pt>
    <dgm:pt modelId="{E0E9ECD3-69F9-435E-9184-C322045CDCE2}" type="pres">
      <dgm:prSet presAssocID="{2728DCC6-ED94-4829-B838-FCFA372603BC}" presName="hierRoot2" presStyleCnt="0">
        <dgm:presLayoutVars>
          <dgm:hierBranch val="init"/>
        </dgm:presLayoutVars>
      </dgm:prSet>
      <dgm:spPr/>
    </dgm:pt>
    <dgm:pt modelId="{C053769C-C78D-4006-A0D2-5683D729E8A9}" type="pres">
      <dgm:prSet presAssocID="{2728DCC6-ED94-4829-B838-FCFA372603BC}" presName="rootComposite" presStyleCnt="0"/>
      <dgm:spPr/>
    </dgm:pt>
    <dgm:pt modelId="{01445A19-5382-4D21-BBDD-5DA9D1BABB58}" type="pres">
      <dgm:prSet presAssocID="{2728DCC6-ED94-4829-B838-FCFA372603BC}" presName="rootText" presStyleLbl="node3" presStyleIdx="15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70B2D19-4D39-406C-BFB5-1F56E03CFD4C}" type="pres">
      <dgm:prSet presAssocID="{2728DCC6-ED94-4829-B838-FCFA372603BC}" presName="rootConnector" presStyleLbl="node3" presStyleIdx="15" presStyleCnt="28"/>
      <dgm:spPr/>
      <dgm:t>
        <a:bodyPr/>
        <a:lstStyle/>
        <a:p>
          <a:endParaRPr lang="es-VE"/>
        </a:p>
      </dgm:t>
    </dgm:pt>
    <dgm:pt modelId="{AB8178E2-B22D-4393-8EB5-A8E78CC409D2}" type="pres">
      <dgm:prSet presAssocID="{2728DCC6-ED94-4829-B838-FCFA372603BC}" presName="hierChild4" presStyleCnt="0"/>
      <dgm:spPr/>
    </dgm:pt>
    <dgm:pt modelId="{CC7B0471-F4FC-4AD9-93D8-50119BA628D8}" type="pres">
      <dgm:prSet presAssocID="{2728DCC6-ED94-4829-B838-FCFA372603BC}" presName="hierChild5" presStyleCnt="0"/>
      <dgm:spPr/>
    </dgm:pt>
    <dgm:pt modelId="{24DAE8D0-89A3-40EF-9C44-812B206C6CE0}" type="pres">
      <dgm:prSet presAssocID="{1A0743FE-DF78-484E-B3AD-B40F620DE9E7}" presName="Name37" presStyleLbl="parChTrans1D3" presStyleIdx="16" presStyleCnt="28"/>
      <dgm:spPr/>
      <dgm:t>
        <a:bodyPr/>
        <a:lstStyle/>
        <a:p>
          <a:endParaRPr lang="es-VE"/>
        </a:p>
      </dgm:t>
    </dgm:pt>
    <dgm:pt modelId="{F93BC6A4-D7A1-45EE-9993-A0094D939917}" type="pres">
      <dgm:prSet presAssocID="{DF4626B8-69EB-496C-B9B3-48832FBD315E}" presName="hierRoot2" presStyleCnt="0">
        <dgm:presLayoutVars>
          <dgm:hierBranch val="init"/>
        </dgm:presLayoutVars>
      </dgm:prSet>
      <dgm:spPr/>
    </dgm:pt>
    <dgm:pt modelId="{D9C9B09D-DDB3-4BDB-93E0-717E1BD5479D}" type="pres">
      <dgm:prSet presAssocID="{DF4626B8-69EB-496C-B9B3-48832FBD315E}" presName="rootComposite" presStyleCnt="0"/>
      <dgm:spPr/>
    </dgm:pt>
    <dgm:pt modelId="{56565CB1-DF50-48DD-8530-022D31C6DBA3}" type="pres">
      <dgm:prSet presAssocID="{DF4626B8-69EB-496C-B9B3-48832FBD315E}" presName="rootText" presStyleLbl="node3" presStyleIdx="16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7D084653-6824-4AEA-A3C4-9177121ED355}" type="pres">
      <dgm:prSet presAssocID="{DF4626B8-69EB-496C-B9B3-48832FBD315E}" presName="rootConnector" presStyleLbl="node3" presStyleIdx="16" presStyleCnt="28"/>
      <dgm:spPr/>
      <dgm:t>
        <a:bodyPr/>
        <a:lstStyle/>
        <a:p>
          <a:endParaRPr lang="es-VE"/>
        </a:p>
      </dgm:t>
    </dgm:pt>
    <dgm:pt modelId="{5C5FD8C1-4ED8-4D90-9722-5976BD7B16E2}" type="pres">
      <dgm:prSet presAssocID="{DF4626B8-69EB-496C-B9B3-48832FBD315E}" presName="hierChild4" presStyleCnt="0"/>
      <dgm:spPr/>
    </dgm:pt>
    <dgm:pt modelId="{AB4B2FE8-743D-4B3D-BF34-FC1542A22A53}" type="pres">
      <dgm:prSet presAssocID="{DF4626B8-69EB-496C-B9B3-48832FBD315E}" presName="hierChild5" presStyleCnt="0"/>
      <dgm:spPr/>
    </dgm:pt>
    <dgm:pt modelId="{DA2A6294-EB47-49EF-9462-56504D460F96}" type="pres">
      <dgm:prSet presAssocID="{7BF0C0D0-78DC-44B9-A7E8-4179A379788D}" presName="hierChild5" presStyleCnt="0"/>
      <dgm:spPr/>
    </dgm:pt>
    <dgm:pt modelId="{C1DA0C43-7AE4-4578-9E37-91AF41B20D90}" type="pres">
      <dgm:prSet presAssocID="{D5203532-97C4-48DB-A9BE-5E1BF2482A35}" presName="Name37" presStyleLbl="parChTrans1D2" presStyleIdx="3" presStyleCnt="6"/>
      <dgm:spPr/>
      <dgm:t>
        <a:bodyPr/>
        <a:lstStyle/>
        <a:p>
          <a:endParaRPr lang="es-VE"/>
        </a:p>
      </dgm:t>
    </dgm:pt>
    <dgm:pt modelId="{A00D7EF2-B31B-43D1-9D82-A7E63D6A06A3}" type="pres">
      <dgm:prSet presAssocID="{754D80EB-31FD-4C14-973B-B8E9E11C683A}" presName="hierRoot2" presStyleCnt="0">
        <dgm:presLayoutVars>
          <dgm:hierBranch val="init"/>
        </dgm:presLayoutVars>
      </dgm:prSet>
      <dgm:spPr/>
    </dgm:pt>
    <dgm:pt modelId="{A3D76BB0-E2DC-4BB4-A30E-CD0D87303DDB}" type="pres">
      <dgm:prSet presAssocID="{754D80EB-31FD-4C14-973B-B8E9E11C683A}" presName="rootComposite" presStyleCnt="0"/>
      <dgm:spPr/>
    </dgm:pt>
    <dgm:pt modelId="{6BAC8EFE-699F-4FF7-BE21-76DD5716916E}" type="pres">
      <dgm:prSet presAssocID="{754D80EB-31FD-4C14-973B-B8E9E11C683A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201851C5-2CD8-45C9-A0D3-F48D8B36036C}" type="pres">
      <dgm:prSet presAssocID="{754D80EB-31FD-4C14-973B-B8E9E11C683A}" presName="rootConnector" presStyleLbl="node2" presStyleIdx="3" presStyleCnt="6"/>
      <dgm:spPr/>
      <dgm:t>
        <a:bodyPr/>
        <a:lstStyle/>
        <a:p>
          <a:endParaRPr lang="es-VE"/>
        </a:p>
      </dgm:t>
    </dgm:pt>
    <dgm:pt modelId="{BC7114AF-CE58-42A5-8423-8449557DBD0D}" type="pres">
      <dgm:prSet presAssocID="{754D80EB-31FD-4C14-973B-B8E9E11C683A}" presName="hierChild4" presStyleCnt="0"/>
      <dgm:spPr/>
    </dgm:pt>
    <dgm:pt modelId="{C629B93D-8638-4E49-AEA2-53FAF9E5BA18}" type="pres">
      <dgm:prSet presAssocID="{9CD930D6-2A49-46C0-A011-865584D0A769}" presName="Name37" presStyleLbl="parChTrans1D3" presStyleIdx="17" presStyleCnt="28"/>
      <dgm:spPr/>
      <dgm:t>
        <a:bodyPr/>
        <a:lstStyle/>
        <a:p>
          <a:endParaRPr lang="es-VE"/>
        </a:p>
      </dgm:t>
    </dgm:pt>
    <dgm:pt modelId="{A8509772-98E9-4C8D-8E8F-80FC68205908}" type="pres">
      <dgm:prSet presAssocID="{036BB1E8-33FC-48A8-AF0D-FF67C0B0ADD6}" presName="hierRoot2" presStyleCnt="0">
        <dgm:presLayoutVars>
          <dgm:hierBranch val="init"/>
        </dgm:presLayoutVars>
      </dgm:prSet>
      <dgm:spPr/>
    </dgm:pt>
    <dgm:pt modelId="{6108AB44-A60A-4816-8798-98007A6460C0}" type="pres">
      <dgm:prSet presAssocID="{036BB1E8-33FC-48A8-AF0D-FF67C0B0ADD6}" presName="rootComposite" presStyleCnt="0"/>
      <dgm:spPr/>
    </dgm:pt>
    <dgm:pt modelId="{2A04F06D-9FB6-4AC9-811B-F9222B1DE22A}" type="pres">
      <dgm:prSet presAssocID="{036BB1E8-33FC-48A8-AF0D-FF67C0B0ADD6}" presName="rootText" presStyleLbl="node3" presStyleIdx="17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7AF6FBC-248A-4174-A231-A6D9AB8E6614}" type="pres">
      <dgm:prSet presAssocID="{036BB1E8-33FC-48A8-AF0D-FF67C0B0ADD6}" presName="rootConnector" presStyleLbl="node3" presStyleIdx="17" presStyleCnt="28"/>
      <dgm:spPr/>
      <dgm:t>
        <a:bodyPr/>
        <a:lstStyle/>
        <a:p>
          <a:endParaRPr lang="es-VE"/>
        </a:p>
      </dgm:t>
    </dgm:pt>
    <dgm:pt modelId="{955EF870-7507-4752-9509-A6D6578869C2}" type="pres">
      <dgm:prSet presAssocID="{036BB1E8-33FC-48A8-AF0D-FF67C0B0ADD6}" presName="hierChild4" presStyleCnt="0"/>
      <dgm:spPr/>
    </dgm:pt>
    <dgm:pt modelId="{B3FC0A09-CBAC-4E42-82E6-40559F8EF571}" type="pres">
      <dgm:prSet presAssocID="{036BB1E8-33FC-48A8-AF0D-FF67C0B0ADD6}" presName="hierChild5" presStyleCnt="0"/>
      <dgm:spPr/>
    </dgm:pt>
    <dgm:pt modelId="{FB0816AB-EAEB-4FC0-BD39-0D3E1684B731}" type="pres">
      <dgm:prSet presAssocID="{2304B525-FDAF-4A74-90C5-5CB8A620A888}" presName="Name37" presStyleLbl="parChTrans1D3" presStyleIdx="18" presStyleCnt="28"/>
      <dgm:spPr/>
      <dgm:t>
        <a:bodyPr/>
        <a:lstStyle/>
        <a:p>
          <a:endParaRPr lang="es-VE"/>
        </a:p>
      </dgm:t>
    </dgm:pt>
    <dgm:pt modelId="{22641D7A-DF27-46ED-AD6F-BE8B8ADA0318}" type="pres">
      <dgm:prSet presAssocID="{EC301A7F-0889-43FD-80D6-CE03B0513F92}" presName="hierRoot2" presStyleCnt="0">
        <dgm:presLayoutVars>
          <dgm:hierBranch val="init"/>
        </dgm:presLayoutVars>
      </dgm:prSet>
      <dgm:spPr/>
    </dgm:pt>
    <dgm:pt modelId="{41D4E934-5D10-4DAF-AFBB-B41FE003DBA5}" type="pres">
      <dgm:prSet presAssocID="{EC301A7F-0889-43FD-80D6-CE03B0513F92}" presName="rootComposite" presStyleCnt="0"/>
      <dgm:spPr/>
    </dgm:pt>
    <dgm:pt modelId="{061C0823-B5DD-4AAC-B55C-DCBDD1E21494}" type="pres">
      <dgm:prSet presAssocID="{EC301A7F-0889-43FD-80D6-CE03B0513F92}" presName="rootText" presStyleLbl="node3" presStyleIdx="18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2C476CEF-8D0F-4EC7-9EAA-305364560660}" type="pres">
      <dgm:prSet presAssocID="{EC301A7F-0889-43FD-80D6-CE03B0513F92}" presName="rootConnector" presStyleLbl="node3" presStyleIdx="18" presStyleCnt="28"/>
      <dgm:spPr/>
      <dgm:t>
        <a:bodyPr/>
        <a:lstStyle/>
        <a:p>
          <a:endParaRPr lang="es-VE"/>
        </a:p>
      </dgm:t>
    </dgm:pt>
    <dgm:pt modelId="{04FDC99E-6E88-4F61-AB3C-9C2CD98D2E92}" type="pres">
      <dgm:prSet presAssocID="{EC301A7F-0889-43FD-80D6-CE03B0513F92}" presName="hierChild4" presStyleCnt="0"/>
      <dgm:spPr/>
    </dgm:pt>
    <dgm:pt modelId="{455CAFA0-F625-41C0-AA4C-8C7DA75C0871}" type="pres">
      <dgm:prSet presAssocID="{EC301A7F-0889-43FD-80D6-CE03B0513F92}" presName="hierChild5" presStyleCnt="0"/>
      <dgm:spPr/>
    </dgm:pt>
    <dgm:pt modelId="{AF4D7C86-0BD1-4951-B4F4-38C745B80F9D}" type="pres">
      <dgm:prSet presAssocID="{BAB0C2D8-4C73-4C54-AE6B-2431347C9CE1}" presName="Name37" presStyleLbl="parChTrans1D3" presStyleIdx="19" presStyleCnt="28"/>
      <dgm:spPr/>
      <dgm:t>
        <a:bodyPr/>
        <a:lstStyle/>
        <a:p>
          <a:endParaRPr lang="es-VE"/>
        </a:p>
      </dgm:t>
    </dgm:pt>
    <dgm:pt modelId="{8713C03D-143F-435E-83C8-14467C01A8E5}" type="pres">
      <dgm:prSet presAssocID="{6B64E3CD-4ECD-491D-B7F9-FB73DCDCB226}" presName="hierRoot2" presStyleCnt="0">
        <dgm:presLayoutVars>
          <dgm:hierBranch val="init"/>
        </dgm:presLayoutVars>
      </dgm:prSet>
      <dgm:spPr/>
    </dgm:pt>
    <dgm:pt modelId="{3984F8A4-F04D-47C4-BBD1-98F6ACF14E74}" type="pres">
      <dgm:prSet presAssocID="{6B64E3CD-4ECD-491D-B7F9-FB73DCDCB226}" presName="rootComposite" presStyleCnt="0"/>
      <dgm:spPr/>
    </dgm:pt>
    <dgm:pt modelId="{D9A1E189-6DE0-4277-9A96-F562A79F10DA}" type="pres">
      <dgm:prSet presAssocID="{6B64E3CD-4ECD-491D-B7F9-FB73DCDCB226}" presName="rootText" presStyleLbl="node3" presStyleIdx="19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1BABA9A7-AB39-457E-95DB-E0A5FDFB8CBB}" type="pres">
      <dgm:prSet presAssocID="{6B64E3CD-4ECD-491D-B7F9-FB73DCDCB226}" presName="rootConnector" presStyleLbl="node3" presStyleIdx="19" presStyleCnt="28"/>
      <dgm:spPr/>
      <dgm:t>
        <a:bodyPr/>
        <a:lstStyle/>
        <a:p>
          <a:endParaRPr lang="es-VE"/>
        </a:p>
      </dgm:t>
    </dgm:pt>
    <dgm:pt modelId="{43AD042B-C58C-44ED-AE0D-4A178E53F010}" type="pres">
      <dgm:prSet presAssocID="{6B64E3CD-4ECD-491D-B7F9-FB73DCDCB226}" presName="hierChild4" presStyleCnt="0"/>
      <dgm:spPr/>
    </dgm:pt>
    <dgm:pt modelId="{3D765F18-7EAF-44DA-A25C-05D15B1EE3C9}" type="pres">
      <dgm:prSet presAssocID="{6B64E3CD-4ECD-491D-B7F9-FB73DCDCB226}" presName="hierChild5" presStyleCnt="0"/>
      <dgm:spPr/>
    </dgm:pt>
    <dgm:pt modelId="{65C5D505-EE8F-4531-B2DC-BB999445C027}" type="pres">
      <dgm:prSet presAssocID="{754D80EB-31FD-4C14-973B-B8E9E11C683A}" presName="hierChild5" presStyleCnt="0"/>
      <dgm:spPr/>
    </dgm:pt>
    <dgm:pt modelId="{AF8888CD-0AC1-4127-9742-05D50C93168E}" type="pres">
      <dgm:prSet presAssocID="{83D2A89A-B95B-429B-8F5E-66250BB951D0}" presName="Name37" presStyleLbl="parChTrans1D2" presStyleIdx="4" presStyleCnt="6"/>
      <dgm:spPr/>
      <dgm:t>
        <a:bodyPr/>
        <a:lstStyle/>
        <a:p>
          <a:endParaRPr lang="es-VE"/>
        </a:p>
      </dgm:t>
    </dgm:pt>
    <dgm:pt modelId="{678214ED-8D61-474F-8C40-55C3934FEE0B}" type="pres">
      <dgm:prSet presAssocID="{BFE22886-A9AD-4553-8DF8-B69FAC82275D}" presName="hierRoot2" presStyleCnt="0">
        <dgm:presLayoutVars>
          <dgm:hierBranch val="init"/>
        </dgm:presLayoutVars>
      </dgm:prSet>
      <dgm:spPr/>
    </dgm:pt>
    <dgm:pt modelId="{C296404B-3C73-4067-8BF8-7AD392B00544}" type="pres">
      <dgm:prSet presAssocID="{BFE22886-A9AD-4553-8DF8-B69FAC82275D}" presName="rootComposite" presStyleCnt="0"/>
      <dgm:spPr/>
    </dgm:pt>
    <dgm:pt modelId="{70609925-9239-4E0A-ADF5-9C71262236BD}" type="pres">
      <dgm:prSet presAssocID="{BFE22886-A9AD-4553-8DF8-B69FAC82275D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D70F2F0A-0712-4620-B856-A50FEE7F0912}" type="pres">
      <dgm:prSet presAssocID="{BFE22886-A9AD-4553-8DF8-B69FAC82275D}" presName="rootConnector" presStyleLbl="node2" presStyleIdx="4" presStyleCnt="6"/>
      <dgm:spPr/>
      <dgm:t>
        <a:bodyPr/>
        <a:lstStyle/>
        <a:p>
          <a:endParaRPr lang="es-VE"/>
        </a:p>
      </dgm:t>
    </dgm:pt>
    <dgm:pt modelId="{E3138058-918A-45B0-950E-A13757612C18}" type="pres">
      <dgm:prSet presAssocID="{BFE22886-A9AD-4553-8DF8-B69FAC82275D}" presName="hierChild4" presStyleCnt="0"/>
      <dgm:spPr/>
    </dgm:pt>
    <dgm:pt modelId="{4604D7D9-36DF-48F3-AB47-A03D4B3F381A}" type="pres">
      <dgm:prSet presAssocID="{E93F8F49-5A71-40EB-9B98-39D6B44CA894}" presName="Name37" presStyleLbl="parChTrans1D3" presStyleIdx="20" presStyleCnt="28"/>
      <dgm:spPr/>
      <dgm:t>
        <a:bodyPr/>
        <a:lstStyle/>
        <a:p>
          <a:endParaRPr lang="es-VE"/>
        </a:p>
      </dgm:t>
    </dgm:pt>
    <dgm:pt modelId="{3211CB36-0F05-48C8-A027-BC719C859D80}" type="pres">
      <dgm:prSet presAssocID="{44CC57D5-F493-4EB4-816B-FB52556A9AEB}" presName="hierRoot2" presStyleCnt="0">
        <dgm:presLayoutVars>
          <dgm:hierBranch val="init"/>
        </dgm:presLayoutVars>
      </dgm:prSet>
      <dgm:spPr/>
    </dgm:pt>
    <dgm:pt modelId="{76AF366E-8ABC-4A65-A6D6-9B3BD9EA8B70}" type="pres">
      <dgm:prSet presAssocID="{44CC57D5-F493-4EB4-816B-FB52556A9AEB}" presName="rootComposite" presStyleCnt="0"/>
      <dgm:spPr/>
    </dgm:pt>
    <dgm:pt modelId="{95A21683-B1ED-45D2-8282-CAAB06414A81}" type="pres">
      <dgm:prSet presAssocID="{44CC57D5-F493-4EB4-816B-FB52556A9AEB}" presName="rootText" presStyleLbl="node3" presStyleIdx="20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A297946-14F5-4E0C-A714-0907B266D652}" type="pres">
      <dgm:prSet presAssocID="{44CC57D5-F493-4EB4-816B-FB52556A9AEB}" presName="rootConnector" presStyleLbl="node3" presStyleIdx="20" presStyleCnt="28"/>
      <dgm:spPr/>
      <dgm:t>
        <a:bodyPr/>
        <a:lstStyle/>
        <a:p>
          <a:endParaRPr lang="es-VE"/>
        </a:p>
      </dgm:t>
    </dgm:pt>
    <dgm:pt modelId="{3269EB4B-8F25-4A6A-B088-3C72EF0CE3F5}" type="pres">
      <dgm:prSet presAssocID="{44CC57D5-F493-4EB4-816B-FB52556A9AEB}" presName="hierChild4" presStyleCnt="0"/>
      <dgm:spPr/>
    </dgm:pt>
    <dgm:pt modelId="{837591AC-657A-4E0F-8541-D3CCD2464ECD}" type="pres">
      <dgm:prSet presAssocID="{44CC57D5-F493-4EB4-816B-FB52556A9AEB}" presName="hierChild5" presStyleCnt="0"/>
      <dgm:spPr/>
    </dgm:pt>
    <dgm:pt modelId="{821775C5-7A10-46E2-80FD-EFBECC1948F7}" type="pres">
      <dgm:prSet presAssocID="{1E906305-7E04-4250-A032-72A9C0B4B414}" presName="Name37" presStyleLbl="parChTrans1D3" presStyleIdx="21" presStyleCnt="28"/>
      <dgm:spPr/>
      <dgm:t>
        <a:bodyPr/>
        <a:lstStyle/>
        <a:p>
          <a:endParaRPr lang="es-VE"/>
        </a:p>
      </dgm:t>
    </dgm:pt>
    <dgm:pt modelId="{AE3B195A-0943-4B5F-8FE4-9BF1562379C4}" type="pres">
      <dgm:prSet presAssocID="{CC542FDF-4B45-4228-B238-456FC4C5DB9C}" presName="hierRoot2" presStyleCnt="0">
        <dgm:presLayoutVars>
          <dgm:hierBranch val="init"/>
        </dgm:presLayoutVars>
      </dgm:prSet>
      <dgm:spPr/>
    </dgm:pt>
    <dgm:pt modelId="{1DE02B9C-9107-48A8-83E9-3FC895F56843}" type="pres">
      <dgm:prSet presAssocID="{CC542FDF-4B45-4228-B238-456FC4C5DB9C}" presName="rootComposite" presStyleCnt="0"/>
      <dgm:spPr/>
    </dgm:pt>
    <dgm:pt modelId="{051A2E9C-0128-4B0A-9E1F-E031FDCA6C8C}" type="pres">
      <dgm:prSet presAssocID="{CC542FDF-4B45-4228-B238-456FC4C5DB9C}" presName="rootText" presStyleLbl="node3" presStyleIdx="21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20D8198C-F652-4BA2-AE9B-B11859002D16}" type="pres">
      <dgm:prSet presAssocID="{CC542FDF-4B45-4228-B238-456FC4C5DB9C}" presName="rootConnector" presStyleLbl="node3" presStyleIdx="21" presStyleCnt="28"/>
      <dgm:spPr/>
      <dgm:t>
        <a:bodyPr/>
        <a:lstStyle/>
        <a:p>
          <a:endParaRPr lang="es-VE"/>
        </a:p>
      </dgm:t>
    </dgm:pt>
    <dgm:pt modelId="{B0DB37AC-01C5-4DCA-A866-9C0067D8B45E}" type="pres">
      <dgm:prSet presAssocID="{CC542FDF-4B45-4228-B238-456FC4C5DB9C}" presName="hierChild4" presStyleCnt="0"/>
      <dgm:spPr/>
    </dgm:pt>
    <dgm:pt modelId="{B36D7A98-F6BF-40B0-94CA-20D575E3B5D5}" type="pres">
      <dgm:prSet presAssocID="{CC542FDF-4B45-4228-B238-456FC4C5DB9C}" presName="hierChild5" presStyleCnt="0"/>
      <dgm:spPr/>
    </dgm:pt>
    <dgm:pt modelId="{6309E724-185B-40E6-BC17-78F30715A42F}" type="pres">
      <dgm:prSet presAssocID="{E4BB086F-EA0E-49A1-ACCD-787650532FFD}" presName="Name37" presStyleLbl="parChTrans1D3" presStyleIdx="22" presStyleCnt="28"/>
      <dgm:spPr/>
      <dgm:t>
        <a:bodyPr/>
        <a:lstStyle/>
        <a:p>
          <a:endParaRPr lang="es-VE"/>
        </a:p>
      </dgm:t>
    </dgm:pt>
    <dgm:pt modelId="{2A8C4A32-3276-4539-B7C0-CA63F86D598A}" type="pres">
      <dgm:prSet presAssocID="{4B8D7991-4AF3-43BA-A3D6-2755FA25DB81}" presName="hierRoot2" presStyleCnt="0">
        <dgm:presLayoutVars>
          <dgm:hierBranch val="init"/>
        </dgm:presLayoutVars>
      </dgm:prSet>
      <dgm:spPr/>
    </dgm:pt>
    <dgm:pt modelId="{1BEE8A30-63EA-4B7E-ABC8-9F4A77312061}" type="pres">
      <dgm:prSet presAssocID="{4B8D7991-4AF3-43BA-A3D6-2755FA25DB81}" presName="rootComposite" presStyleCnt="0"/>
      <dgm:spPr/>
    </dgm:pt>
    <dgm:pt modelId="{CD4D5379-AD6C-4FDC-9D79-2A7A679E18FA}" type="pres">
      <dgm:prSet presAssocID="{4B8D7991-4AF3-43BA-A3D6-2755FA25DB81}" presName="rootText" presStyleLbl="node3" presStyleIdx="22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8A57812D-2F18-43E5-9BBE-A0F9356E3729}" type="pres">
      <dgm:prSet presAssocID="{4B8D7991-4AF3-43BA-A3D6-2755FA25DB81}" presName="rootConnector" presStyleLbl="node3" presStyleIdx="22" presStyleCnt="28"/>
      <dgm:spPr/>
      <dgm:t>
        <a:bodyPr/>
        <a:lstStyle/>
        <a:p>
          <a:endParaRPr lang="es-VE"/>
        </a:p>
      </dgm:t>
    </dgm:pt>
    <dgm:pt modelId="{4C2C5A12-DC92-4707-9F03-60812946319A}" type="pres">
      <dgm:prSet presAssocID="{4B8D7991-4AF3-43BA-A3D6-2755FA25DB81}" presName="hierChild4" presStyleCnt="0"/>
      <dgm:spPr/>
    </dgm:pt>
    <dgm:pt modelId="{E6C6C1D6-AC7B-4212-B062-9E565CFA00F0}" type="pres">
      <dgm:prSet presAssocID="{4B8D7991-4AF3-43BA-A3D6-2755FA25DB81}" presName="hierChild5" presStyleCnt="0"/>
      <dgm:spPr/>
    </dgm:pt>
    <dgm:pt modelId="{4FD5D473-0A0B-4B2C-A3CA-7DD6E01001EB}" type="pres">
      <dgm:prSet presAssocID="{90874C46-F040-4F94-9A80-98455874C7DA}" presName="Name37" presStyleLbl="parChTrans1D3" presStyleIdx="23" presStyleCnt="28"/>
      <dgm:spPr/>
      <dgm:t>
        <a:bodyPr/>
        <a:lstStyle/>
        <a:p>
          <a:endParaRPr lang="es-VE"/>
        </a:p>
      </dgm:t>
    </dgm:pt>
    <dgm:pt modelId="{62E77F6E-0189-4B04-9F87-3AF33C214242}" type="pres">
      <dgm:prSet presAssocID="{D76FFA81-3395-40D9-B3DD-59E90EA75452}" presName="hierRoot2" presStyleCnt="0">
        <dgm:presLayoutVars>
          <dgm:hierBranch val="init"/>
        </dgm:presLayoutVars>
      </dgm:prSet>
      <dgm:spPr/>
    </dgm:pt>
    <dgm:pt modelId="{4D9C5C4B-7F8A-4A37-9874-D3C50BA4DF4A}" type="pres">
      <dgm:prSet presAssocID="{D76FFA81-3395-40D9-B3DD-59E90EA75452}" presName="rootComposite" presStyleCnt="0"/>
      <dgm:spPr/>
    </dgm:pt>
    <dgm:pt modelId="{1B895E6F-CAD1-42C4-8BDF-D592ECD22741}" type="pres">
      <dgm:prSet presAssocID="{D76FFA81-3395-40D9-B3DD-59E90EA75452}" presName="rootText" presStyleLbl="node3" presStyleIdx="23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F22AE9C-7D04-4EF7-997C-F41E00D31153}" type="pres">
      <dgm:prSet presAssocID="{D76FFA81-3395-40D9-B3DD-59E90EA75452}" presName="rootConnector" presStyleLbl="node3" presStyleIdx="23" presStyleCnt="28"/>
      <dgm:spPr/>
      <dgm:t>
        <a:bodyPr/>
        <a:lstStyle/>
        <a:p>
          <a:endParaRPr lang="es-VE"/>
        </a:p>
      </dgm:t>
    </dgm:pt>
    <dgm:pt modelId="{97678AC8-90DE-4D86-9E95-51E2E5E71390}" type="pres">
      <dgm:prSet presAssocID="{D76FFA81-3395-40D9-B3DD-59E90EA75452}" presName="hierChild4" presStyleCnt="0"/>
      <dgm:spPr/>
    </dgm:pt>
    <dgm:pt modelId="{93A9ADD6-2ADE-4581-9089-54C5F3679596}" type="pres">
      <dgm:prSet presAssocID="{D76FFA81-3395-40D9-B3DD-59E90EA75452}" presName="hierChild5" presStyleCnt="0"/>
      <dgm:spPr/>
    </dgm:pt>
    <dgm:pt modelId="{B0BD0FD0-9CC7-4BCA-87B7-6E75D90AA219}" type="pres">
      <dgm:prSet presAssocID="{3CA3FAAC-2B50-4BFF-8441-DB6F6BAC1A21}" presName="Name37" presStyleLbl="parChTrans1D3" presStyleIdx="24" presStyleCnt="28"/>
      <dgm:spPr/>
      <dgm:t>
        <a:bodyPr/>
        <a:lstStyle/>
        <a:p>
          <a:endParaRPr lang="es-VE"/>
        </a:p>
      </dgm:t>
    </dgm:pt>
    <dgm:pt modelId="{B337FF94-8305-4EF2-9544-E0A9F1AB30E4}" type="pres">
      <dgm:prSet presAssocID="{B830C010-E4D5-4E3B-A04B-09784BBD58F3}" presName="hierRoot2" presStyleCnt="0">
        <dgm:presLayoutVars>
          <dgm:hierBranch val="init"/>
        </dgm:presLayoutVars>
      </dgm:prSet>
      <dgm:spPr/>
    </dgm:pt>
    <dgm:pt modelId="{3AA97917-6317-4022-8F54-055EEC4788EA}" type="pres">
      <dgm:prSet presAssocID="{B830C010-E4D5-4E3B-A04B-09784BBD58F3}" presName="rootComposite" presStyleCnt="0"/>
      <dgm:spPr/>
    </dgm:pt>
    <dgm:pt modelId="{B3D1B6CF-3916-4B08-87DE-770265E5773E}" type="pres">
      <dgm:prSet presAssocID="{B830C010-E4D5-4E3B-A04B-09784BBD58F3}" presName="rootText" presStyleLbl="node3" presStyleIdx="24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920385A-1161-4C72-BF86-0F55A1E0F8E3}" type="pres">
      <dgm:prSet presAssocID="{B830C010-E4D5-4E3B-A04B-09784BBD58F3}" presName="rootConnector" presStyleLbl="node3" presStyleIdx="24" presStyleCnt="28"/>
      <dgm:spPr/>
      <dgm:t>
        <a:bodyPr/>
        <a:lstStyle/>
        <a:p>
          <a:endParaRPr lang="es-VE"/>
        </a:p>
      </dgm:t>
    </dgm:pt>
    <dgm:pt modelId="{C19D3A9E-80CC-4A60-AFD5-7507A886F62C}" type="pres">
      <dgm:prSet presAssocID="{B830C010-E4D5-4E3B-A04B-09784BBD58F3}" presName="hierChild4" presStyleCnt="0"/>
      <dgm:spPr/>
    </dgm:pt>
    <dgm:pt modelId="{C0E3A194-CF8D-42BA-9F17-04B751F8F2FC}" type="pres">
      <dgm:prSet presAssocID="{B830C010-E4D5-4E3B-A04B-09784BBD58F3}" presName="hierChild5" presStyleCnt="0"/>
      <dgm:spPr/>
    </dgm:pt>
    <dgm:pt modelId="{89535375-5175-463F-97A8-639E79E5E2F6}" type="pres">
      <dgm:prSet presAssocID="{BFE22886-A9AD-4553-8DF8-B69FAC82275D}" presName="hierChild5" presStyleCnt="0"/>
      <dgm:spPr/>
    </dgm:pt>
    <dgm:pt modelId="{994CEE2F-05D6-4E4E-96B6-DD18DF7ACB16}" type="pres">
      <dgm:prSet presAssocID="{BB2FF053-58FB-46FD-89EC-944A2F98EB6C}" presName="Name37" presStyleLbl="parChTrans1D2" presStyleIdx="5" presStyleCnt="6"/>
      <dgm:spPr/>
      <dgm:t>
        <a:bodyPr/>
        <a:lstStyle/>
        <a:p>
          <a:endParaRPr lang="es-VE"/>
        </a:p>
      </dgm:t>
    </dgm:pt>
    <dgm:pt modelId="{DBE455C0-1477-46A7-9D6A-44457391EBD2}" type="pres">
      <dgm:prSet presAssocID="{C9F21B76-1049-4951-97CA-1180B9977E90}" presName="hierRoot2" presStyleCnt="0">
        <dgm:presLayoutVars>
          <dgm:hierBranch val="init"/>
        </dgm:presLayoutVars>
      </dgm:prSet>
      <dgm:spPr/>
    </dgm:pt>
    <dgm:pt modelId="{A8A003A7-DBC0-434A-BC4D-3565E2CBFDD0}" type="pres">
      <dgm:prSet presAssocID="{C9F21B76-1049-4951-97CA-1180B9977E90}" presName="rootComposite" presStyleCnt="0"/>
      <dgm:spPr/>
    </dgm:pt>
    <dgm:pt modelId="{CC1569E6-DAC1-4BFA-866E-F2F494E3B1E7}" type="pres">
      <dgm:prSet presAssocID="{C9F21B76-1049-4951-97CA-1180B9977E90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EBAA28AB-B418-4141-99C6-FF695357DA39}" type="pres">
      <dgm:prSet presAssocID="{C9F21B76-1049-4951-97CA-1180B9977E90}" presName="rootConnector" presStyleLbl="node2" presStyleIdx="5" presStyleCnt="6"/>
      <dgm:spPr/>
      <dgm:t>
        <a:bodyPr/>
        <a:lstStyle/>
        <a:p>
          <a:endParaRPr lang="es-VE"/>
        </a:p>
      </dgm:t>
    </dgm:pt>
    <dgm:pt modelId="{42AD6317-AEE5-420E-96CE-D2528BD2ED40}" type="pres">
      <dgm:prSet presAssocID="{C9F21B76-1049-4951-97CA-1180B9977E90}" presName="hierChild4" presStyleCnt="0"/>
      <dgm:spPr/>
    </dgm:pt>
    <dgm:pt modelId="{BC4C5417-49A4-4AC7-A594-DDF831E5D87C}" type="pres">
      <dgm:prSet presAssocID="{3CF47F15-B780-4FA0-B8EA-4D18959BC565}" presName="Name37" presStyleLbl="parChTrans1D3" presStyleIdx="25" presStyleCnt="28"/>
      <dgm:spPr/>
      <dgm:t>
        <a:bodyPr/>
        <a:lstStyle/>
        <a:p>
          <a:endParaRPr lang="es-VE"/>
        </a:p>
      </dgm:t>
    </dgm:pt>
    <dgm:pt modelId="{5F5F91E6-8291-474C-B523-DEEBD4C856A2}" type="pres">
      <dgm:prSet presAssocID="{95DE3B02-9677-43B6-B40A-3B2D58A86364}" presName="hierRoot2" presStyleCnt="0">
        <dgm:presLayoutVars>
          <dgm:hierBranch val="init"/>
        </dgm:presLayoutVars>
      </dgm:prSet>
      <dgm:spPr/>
    </dgm:pt>
    <dgm:pt modelId="{E2544DB7-19F5-4493-B0FB-7668D10FC052}" type="pres">
      <dgm:prSet presAssocID="{95DE3B02-9677-43B6-B40A-3B2D58A86364}" presName="rootComposite" presStyleCnt="0"/>
      <dgm:spPr/>
    </dgm:pt>
    <dgm:pt modelId="{CA81B43A-B281-41B1-82D2-0A3B8F4D597D}" type="pres">
      <dgm:prSet presAssocID="{95DE3B02-9677-43B6-B40A-3B2D58A86364}" presName="rootText" presStyleLbl="node3" presStyleIdx="25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35EA6F87-AD6D-4B8B-B4E6-5B3064E9A9E7}" type="pres">
      <dgm:prSet presAssocID="{95DE3B02-9677-43B6-B40A-3B2D58A86364}" presName="rootConnector" presStyleLbl="node3" presStyleIdx="25" presStyleCnt="28"/>
      <dgm:spPr/>
      <dgm:t>
        <a:bodyPr/>
        <a:lstStyle/>
        <a:p>
          <a:endParaRPr lang="es-VE"/>
        </a:p>
      </dgm:t>
    </dgm:pt>
    <dgm:pt modelId="{EE4E6C15-6F87-4676-95F1-034C16647A36}" type="pres">
      <dgm:prSet presAssocID="{95DE3B02-9677-43B6-B40A-3B2D58A86364}" presName="hierChild4" presStyleCnt="0"/>
      <dgm:spPr/>
    </dgm:pt>
    <dgm:pt modelId="{0E8EFD53-7E20-4BDB-8076-5A8E142CDF71}" type="pres">
      <dgm:prSet presAssocID="{95DE3B02-9677-43B6-B40A-3B2D58A86364}" presName="hierChild5" presStyleCnt="0"/>
      <dgm:spPr/>
    </dgm:pt>
    <dgm:pt modelId="{69FF8237-3A5B-4F71-B701-C2E4512A24D2}" type="pres">
      <dgm:prSet presAssocID="{C2676B51-ED47-44E1-8E08-7FD42E550354}" presName="Name37" presStyleLbl="parChTrans1D3" presStyleIdx="26" presStyleCnt="28"/>
      <dgm:spPr/>
      <dgm:t>
        <a:bodyPr/>
        <a:lstStyle/>
        <a:p>
          <a:endParaRPr lang="es-VE"/>
        </a:p>
      </dgm:t>
    </dgm:pt>
    <dgm:pt modelId="{472FAAEA-5754-4194-B3E8-06D1FC8E8A40}" type="pres">
      <dgm:prSet presAssocID="{BDAF7F4A-FE88-4CCB-8BCE-39FA683452EF}" presName="hierRoot2" presStyleCnt="0">
        <dgm:presLayoutVars>
          <dgm:hierBranch val="init"/>
        </dgm:presLayoutVars>
      </dgm:prSet>
      <dgm:spPr/>
    </dgm:pt>
    <dgm:pt modelId="{A74B1AFE-9589-4714-AD67-436CBE3E1414}" type="pres">
      <dgm:prSet presAssocID="{BDAF7F4A-FE88-4CCB-8BCE-39FA683452EF}" presName="rootComposite" presStyleCnt="0"/>
      <dgm:spPr/>
    </dgm:pt>
    <dgm:pt modelId="{F1E6EB3B-35B8-431E-A03C-CE6C5870227C}" type="pres">
      <dgm:prSet presAssocID="{BDAF7F4A-FE88-4CCB-8BCE-39FA683452EF}" presName="rootText" presStyleLbl="node3" presStyleIdx="26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663B9375-984A-47AC-9834-9FA008AC5836}" type="pres">
      <dgm:prSet presAssocID="{BDAF7F4A-FE88-4CCB-8BCE-39FA683452EF}" presName="rootConnector" presStyleLbl="node3" presStyleIdx="26" presStyleCnt="28"/>
      <dgm:spPr/>
      <dgm:t>
        <a:bodyPr/>
        <a:lstStyle/>
        <a:p>
          <a:endParaRPr lang="es-VE"/>
        </a:p>
      </dgm:t>
    </dgm:pt>
    <dgm:pt modelId="{1A8EE81D-870D-45F0-8D05-6601685886F8}" type="pres">
      <dgm:prSet presAssocID="{BDAF7F4A-FE88-4CCB-8BCE-39FA683452EF}" presName="hierChild4" presStyleCnt="0"/>
      <dgm:spPr/>
    </dgm:pt>
    <dgm:pt modelId="{FBA33934-D0E2-4D1A-B89B-B758750AA354}" type="pres">
      <dgm:prSet presAssocID="{BDAF7F4A-FE88-4CCB-8BCE-39FA683452EF}" presName="hierChild5" presStyleCnt="0"/>
      <dgm:spPr/>
    </dgm:pt>
    <dgm:pt modelId="{9A5DBE91-4529-4A96-8B16-F87B2BDF8B67}" type="pres">
      <dgm:prSet presAssocID="{7C5CA64F-9D73-420E-9318-B1A5E461C780}" presName="Name37" presStyleLbl="parChTrans1D3" presStyleIdx="27" presStyleCnt="28"/>
      <dgm:spPr/>
      <dgm:t>
        <a:bodyPr/>
        <a:lstStyle/>
        <a:p>
          <a:endParaRPr lang="es-VE"/>
        </a:p>
      </dgm:t>
    </dgm:pt>
    <dgm:pt modelId="{183C2691-8AA2-4D11-A570-A4E123348288}" type="pres">
      <dgm:prSet presAssocID="{7463A8E3-C0F9-413D-A0F8-450ECDFE45CA}" presName="hierRoot2" presStyleCnt="0">
        <dgm:presLayoutVars>
          <dgm:hierBranch val="init"/>
        </dgm:presLayoutVars>
      </dgm:prSet>
      <dgm:spPr/>
    </dgm:pt>
    <dgm:pt modelId="{FFDAE4D4-BF91-408B-B601-A5F775B635BF}" type="pres">
      <dgm:prSet presAssocID="{7463A8E3-C0F9-413D-A0F8-450ECDFE45CA}" presName="rootComposite" presStyleCnt="0"/>
      <dgm:spPr/>
    </dgm:pt>
    <dgm:pt modelId="{A4D94494-F54B-43B9-9F2F-E9B8D9216B6B}" type="pres">
      <dgm:prSet presAssocID="{7463A8E3-C0F9-413D-A0F8-450ECDFE45CA}" presName="rootText" presStyleLbl="node3" presStyleIdx="27" presStyleCnt="28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C6297A8-AEC3-4C43-B19B-5D426E1F2F4D}" type="pres">
      <dgm:prSet presAssocID="{7463A8E3-C0F9-413D-A0F8-450ECDFE45CA}" presName="rootConnector" presStyleLbl="node3" presStyleIdx="27" presStyleCnt="28"/>
      <dgm:spPr/>
      <dgm:t>
        <a:bodyPr/>
        <a:lstStyle/>
        <a:p>
          <a:endParaRPr lang="es-VE"/>
        </a:p>
      </dgm:t>
    </dgm:pt>
    <dgm:pt modelId="{10C919D7-A64A-414F-A300-9BA739122274}" type="pres">
      <dgm:prSet presAssocID="{7463A8E3-C0F9-413D-A0F8-450ECDFE45CA}" presName="hierChild4" presStyleCnt="0"/>
      <dgm:spPr/>
    </dgm:pt>
    <dgm:pt modelId="{189400BF-A428-4075-B43F-ECA09219883D}" type="pres">
      <dgm:prSet presAssocID="{7463A8E3-C0F9-413D-A0F8-450ECDFE45CA}" presName="hierChild5" presStyleCnt="0"/>
      <dgm:spPr/>
    </dgm:pt>
    <dgm:pt modelId="{6038EDD3-E060-4F26-94FF-46F453551A3C}" type="pres">
      <dgm:prSet presAssocID="{C9F21B76-1049-4951-97CA-1180B9977E90}" presName="hierChild5" presStyleCnt="0"/>
      <dgm:spPr/>
    </dgm:pt>
    <dgm:pt modelId="{9524EA28-2942-4501-9F98-ED56667C57DD}" type="pres">
      <dgm:prSet presAssocID="{0834E8F2-9DDA-4D9B-A3D6-1D5CBB0F6FAB}" presName="hierChild3" presStyleCnt="0"/>
      <dgm:spPr/>
    </dgm:pt>
  </dgm:ptLst>
  <dgm:cxnLst>
    <dgm:cxn modelId="{54F25DF3-0C7B-4EB9-B386-1BEEC093B834}" srcId="{7BF0C0D0-78DC-44B9-A7E8-4179A379788D}" destId="{627BF07C-4F38-47E9-A16B-5083612B91EB}" srcOrd="0" destOrd="0" parTransId="{F51DD9E6-048D-41FB-844C-43B62595A6A6}" sibTransId="{5E1A6160-C3F3-4548-90C9-59FEFAA8D0D4}"/>
    <dgm:cxn modelId="{BFE6BB43-D618-4093-9E4A-DFF1A9F9A0D2}" srcId="{754D80EB-31FD-4C14-973B-B8E9E11C683A}" destId="{6B64E3CD-4ECD-491D-B7F9-FB73DCDCB226}" srcOrd="2" destOrd="0" parTransId="{BAB0C2D8-4C73-4C54-AE6B-2431347C9CE1}" sibTransId="{6776ADE8-669D-44DA-BE2D-9634A2F4E2F3}"/>
    <dgm:cxn modelId="{0BD82A19-8BD6-4E8E-89D7-B2110ACD5B2D}" srcId="{68FA0E9F-46DF-429A-AF40-045CFDD98645}" destId="{E6C58DE4-C11D-4F0E-9AEF-AC22E0B98673}" srcOrd="0" destOrd="0" parTransId="{795A65B1-B255-4E56-8F01-CA2228491326}" sibTransId="{7A0C2392-E992-4BFC-A053-42F638D1DDDE}"/>
    <dgm:cxn modelId="{16461A9E-8468-4746-B07D-FCB00AC3377C}" srcId="{1A7B147F-D778-4E30-AABC-BD359AE9CEA7}" destId="{E95D3E80-51BE-427F-9594-B42F3D2125BC}" srcOrd="0" destOrd="0" parTransId="{297F665A-0AF2-4C42-98E0-390ABD38EDAD}" sibTransId="{18809EEB-7DE7-4586-8D0C-781DE088087B}"/>
    <dgm:cxn modelId="{B9F30C51-B570-4566-9AE2-5661AEC7C350}" type="presOf" srcId="{A40F631F-AF7D-4ADE-BBED-95B7932C1D4F}" destId="{35254764-7400-4320-8F6F-C7A48806CA98}" srcOrd="0" destOrd="0" presId="urn:microsoft.com/office/officeart/2005/8/layout/orgChart1"/>
    <dgm:cxn modelId="{4AF80EEA-249F-4E6F-9BA4-22062D740D99}" type="presOf" srcId="{F4F8B5B8-8BEE-47B6-860D-1A18118E4E59}" destId="{2E5371BD-CE4A-4603-B29E-15AC230FA4E0}" srcOrd="0" destOrd="0" presId="urn:microsoft.com/office/officeart/2005/8/layout/orgChart1"/>
    <dgm:cxn modelId="{C705B861-D966-4569-BAF8-6C4E5FA2B677}" srcId="{0834E8F2-9DDA-4D9B-A3D6-1D5CBB0F6FAB}" destId="{68FA0E9F-46DF-429A-AF40-045CFDD98645}" srcOrd="0" destOrd="0" parTransId="{493AE8A5-D4B4-4AC9-BC75-DCAD4D99AFFD}" sibTransId="{D0EA59AE-D21E-4E7F-AAE2-83FFA96717F8}"/>
    <dgm:cxn modelId="{5D0F488A-203C-4A34-8FE7-078C2B88AE38}" srcId="{68FA0E9F-46DF-429A-AF40-045CFDD98645}" destId="{048AE0F0-2B29-473C-9068-C57D5BE8933D}" srcOrd="4" destOrd="0" parTransId="{66887EF6-2AC6-421A-91AD-F27230BCF7A3}" sibTransId="{0AAFDE03-9781-493D-9D15-B2855225F47D}"/>
    <dgm:cxn modelId="{1E18DAA0-2D32-4861-98EA-74109323E786}" type="presOf" srcId="{8E505B97-ACC4-4F8B-BD07-33AE0C30F95E}" destId="{1A720750-B6BC-46DB-BBFD-950FC80FD267}" srcOrd="0" destOrd="0" presId="urn:microsoft.com/office/officeart/2005/8/layout/orgChart1"/>
    <dgm:cxn modelId="{9080BB8F-90B2-41C2-9816-35AFF97D793B}" type="presOf" srcId="{E31A98D6-3A01-4524-A518-F18B349AAB4B}" destId="{FFEAF7FB-30AC-4D6E-8658-45238CA58998}" srcOrd="0" destOrd="0" presId="urn:microsoft.com/office/officeart/2005/8/layout/orgChart1"/>
    <dgm:cxn modelId="{6FDE39EC-545F-411D-9BE8-6FCEA12B2878}" type="presOf" srcId="{85837065-E6F8-471D-988D-5D38FA18E76A}" destId="{9E7251EB-5893-47E0-8156-1C7C86DDF68A}" srcOrd="0" destOrd="0" presId="urn:microsoft.com/office/officeart/2005/8/layout/orgChart1"/>
    <dgm:cxn modelId="{691FAD8C-4C35-4B0B-88F7-85CA23D2CD01}" srcId="{754D80EB-31FD-4C14-973B-B8E9E11C683A}" destId="{036BB1E8-33FC-48A8-AF0D-FF67C0B0ADD6}" srcOrd="0" destOrd="0" parTransId="{9CD930D6-2A49-46C0-A011-865584D0A769}" sibTransId="{BC548D55-6A4A-4064-B7FE-FD0A213F33E3}"/>
    <dgm:cxn modelId="{0395A935-95CE-4704-B613-0BE639E9C378}" type="presOf" srcId="{EC301A7F-0889-43FD-80D6-CE03B0513F92}" destId="{061C0823-B5DD-4AAC-B55C-DCBDD1E21494}" srcOrd="0" destOrd="0" presId="urn:microsoft.com/office/officeart/2005/8/layout/orgChart1"/>
    <dgm:cxn modelId="{64B8A99B-DC6D-4491-9E97-824B5B19AC50}" srcId="{1A7B147F-D778-4E30-AABC-BD359AE9CEA7}" destId="{73B445DB-7A00-44FA-B00B-0250F7D2809A}" srcOrd="3" destOrd="0" parTransId="{0A4CE6C4-D7F9-4C89-B727-C84BD72F751E}" sibTransId="{5BC67BE5-86B0-4F87-82AA-38056ADC226E}"/>
    <dgm:cxn modelId="{B2D085AA-43CA-4F0C-BF4D-1DA08099BBCB}" srcId="{C9F21B76-1049-4951-97CA-1180B9977E90}" destId="{7463A8E3-C0F9-413D-A0F8-450ECDFE45CA}" srcOrd="2" destOrd="0" parTransId="{7C5CA64F-9D73-420E-9318-B1A5E461C780}" sibTransId="{EC0E0721-3771-43D4-AD7F-05DA285D74B6}"/>
    <dgm:cxn modelId="{4C9C7930-491E-409D-BEB7-D3CB4E928716}" srcId="{68FA0E9F-46DF-429A-AF40-045CFDD98645}" destId="{FC5BD4FF-EAB9-46AE-B9F4-F534EAEB79FB}" srcOrd="6" destOrd="0" parTransId="{63646523-BAAE-47F0-A311-37344B9CC959}" sibTransId="{0A8BBC24-7451-45EF-BE9E-6418CFCE3424}"/>
    <dgm:cxn modelId="{35F96B22-5E24-46C8-A7A1-F10B8ABAFA54}" type="presOf" srcId="{754D80EB-31FD-4C14-973B-B8E9E11C683A}" destId="{201851C5-2CD8-45C9-A0D3-F48D8B36036C}" srcOrd="1" destOrd="0" presId="urn:microsoft.com/office/officeart/2005/8/layout/orgChart1"/>
    <dgm:cxn modelId="{043FF47E-C718-4468-A911-ED406F31D492}" type="presOf" srcId="{8C635D09-713F-4710-AA7C-B9A8CE3024EF}" destId="{8440157E-9FC5-4098-A634-D9097D0D87FF}" srcOrd="0" destOrd="0" presId="urn:microsoft.com/office/officeart/2005/8/layout/orgChart1"/>
    <dgm:cxn modelId="{08C78F67-F18F-43FE-8C20-AE4C712BFA10}" type="presOf" srcId="{68FA0E9F-46DF-429A-AF40-045CFDD98645}" destId="{BFE77267-E9DC-45E5-99BA-C3241198A004}" srcOrd="1" destOrd="0" presId="urn:microsoft.com/office/officeart/2005/8/layout/orgChart1"/>
    <dgm:cxn modelId="{29BA7ADF-9D4A-4B2E-A9EC-617B73AE7394}" type="presOf" srcId="{D76FFA81-3395-40D9-B3DD-59E90EA75452}" destId="{5F22AE9C-7D04-4EF7-997C-F41E00D31153}" srcOrd="1" destOrd="0" presId="urn:microsoft.com/office/officeart/2005/8/layout/orgChart1"/>
    <dgm:cxn modelId="{67547077-82F7-4D9B-9434-FBDB1FEA119D}" srcId="{1A7B147F-D778-4E30-AABC-BD359AE9CEA7}" destId="{AC5A3A5A-DB14-496F-9DB0-F48BAE7B7CAC}" srcOrd="1" destOrd="0" parTransId="{8E505B97-ACC4-4F8B-BD07-33AE0C30F95E}" sibTransId="{4A418B81-3B1F-4821-A4BD-997E103BFA60}"/>
    <dgm:cxn modelId="{62B343F6-2E22-4C72-A540-B2E864999C8C}" type="presOf" srcId="{2F325590-07AA-4F98-A831-1CF084AFFEEA}" destId="{529E5238-595B-4DEE-9ED3-3AA5DF65A051}" srcOrd="1" destOrd="0" presId="urn:microsoft.com/office/officeart/2005/8/layout/orgChart1"/>
    <dgm:cxn modelId="{8482565C-54D9-43D5-8652-76DDEC47B1B2}" srcId="{1A7B147F-D778-4E30-AABC-BD359AE9CEA7}" destId="{A40F631F-AF7D-4ADE-BBED-95B7932C1D4F}" srcOrd="2" destOrd="0" parTransId="{3BA638B8-4CB8-4606-9C75-A26EEB5449C3}" sibTransId="{82C35BF9-1950-46DD-B7D8-F5F149C9B53F}"/>
    <dgm:cxn modelId="{5CB55C0B-C8A7-4334-854A-64CC57BC0EFB}" type="presOf" srcId="{627BF07C-4F38-47E9-A16B-5083612B91EB}" destId="{8C6D4A4B-2EEB-41FD-94A3-62F26102D53F}" srcOrd="1" destOrd="0" presId="urn:microsoft.com/office/officeart/2005/8/layout/orgChart1"/>
    <dgm:cxn modelId="{12A7C060-6071-4960-88D0-EDB856BAB3E6}" type="presOf" srcId="{0834E8F2-9DDA-4D9B-A3D6-1D5CBB0F6FAB}" destId="{830C186A-9E01-4672-A67B-0008650DF00A}" srcOrd="1" destOrd="0" presId="urn:microsoft.com/office/officeart/2005/8/layout/orgChart1"/>
    <dgm:cxn modelId="{F3E4C697-2D43-4101-A5EA-582C4BE7CC21}" type="presOf" srcId="{DF4626B8-69EB-496C-B9B3-48832FBD315E}" destId="{7D084653-6824-4AEA-A3C4-9177121ED355}" srcOrd="1" destOrd="0" presId="urn:microsoft.com/office/officeart/2005/8/layout/orgChart1"/>
    <dgm:cxn modelId="{2D70018B-3E6E-4C13-B8F0-E1649DB7A83C}" type="presOf" srcId="{85602432-EC8D-45A9-9B48-2F0AC7B866F9}" destId="{8570336F-B776-4D82-A1C6-187984E6D69F}" srcOrd="1" destOrd="0" presId="urn:microsoft.com/office/officeart/2005/8/layout/orgChart1"/>
    <dgm:cxn modelId="{260C9E42-DBB8-4D38-9DF9-83A8A036BBC3}" type="presOf" srcId="{E93F8F49-5A71-40EB-9B98-39D6B44CA894}" destId="{4604D7D9-36DF-48F3-AB47-A03D4B3F381A}" srcOrd="0" destOrd="0" presId="urn:microsoft.com/office/officeart/2005/8/layout/orgChart1"/>
    <dgm:cxn modelId="{37325DB1-EB0B-46F4-AD8E-9AE344029569}" type="presOf" srcId="{EC301A7F-0889-43FD-80D6-CE03B0513F92}" destId="{2C476CEF-8D0F-4EC7-9EAA-305364560660}" srcOrd="1" destOrd="0" presId="urn:microsoft.com/office/officeart/2005/8/layout/orgChart1"/>
    <dgm:cxn modelId="{0793F16A-214A-45E1-BC74-46B332B275DE}" type="presOf" srcId="{1E906305-7E04-4250-A032-72A9C0B4B414}" destId="{821775C5-7A10-46E2-80FD-EFBECC1948F7}" srcOrd="0" destOrd="0" presId="urn:microsoft.com/office/officeart/2005/8/layout/orgChart1"/>
    <dgm:cxn modelId="{22A7CE2E-DAC1-4410-85CA-FECF8710A28D}" type="presOf" srcId="{4B8D7991-4AF3-43BA-A3D6-2755FA25DB81}" destId="{CD4D5379-AD6C-4FDC-9D79-2A7A679E18FA}" srcOrd="0" destOrd="0" presId="urn:microsoft.com/office/officeart/2005/8/layout/orgChart1"/>
    <dgm:cxn modelId="{95B1AD7B-FF73-401B-86CD-C3EBF93E7D79}" type="presOf" srcId="{BBF1E33B-7070-414E-87E6-C0DAC10E2A83}" destId="{8D584412-AEBC-49EC-B26A-54DF2CA06E61}" srcOrd="1" destOrd="0" presId="urn:microsoft.com/office/officeart/2005/8/layout/orgChart1"/>
    <dgm:cxn modelId="{2D68A12A-BAF2-4BF9-9AF2-D4ECBE9E267A}" type="presOf" srcId="{7463A8E3-C0F9-413D-A0F8-450ECDFE45CA}" destId="{5C6297A8-AEC3-4C43-B19B-5D426E1F2F4D}" srcOrd="1" destOrd="0" presId="urn:microsoft.com/office/officeart/2005/8/layout/orgChart1"/>
    <dgm:cxn modelId="{D8E9A23D-6983-4446-B901-A7F5CD9253A6}" type="presOf" srcId="{4B8D7991-4AF3-43BA-A3D6-2755FA25DB81}" destId="{8A57812D-2F18-43E5-9BBE-A0F9356E3729}" srcOrd="1" destOrd="0" presId="urn:microsoft.com/office/officeart/2005/8/layout/orgChart1"/>
    <dgm:cxn modelId="{2C68A61A-4122-4042-96F8-2CBCB07204AA}" type="presOf" srcId="{85602432-EC8D-45A9-9B48-2F0AC7B866F9}" destId="{87F62BAF-F57F-440C-8281-34768FA04509}" srcOrd="0" destOrd="0" presId="urn:microsoft.com/office/officeart/2005/8/layout/orgChart1"/>
    <dgm:cxn modelId="{433BB08D-7F30-411B-9A2E-B30165E932D3}" type="presOf" srcId="{1A0743FE-DF78-484E-B3AD-B40F620DE9E7}" destId="{24DAE8D0-89A3-40EF-9C44-812B206C6CE0}" srcOrd="0" destOrd="0" presId="urn:microsoft.com/office/officeart/2005/8/layout/orgChart1"/>
    <dgm:cxn modelId="{946794AA-B328-4349-8009-D09A40CB5FAF}" type="presOf" srcId="{E95D3E80-51BE-427F-9594-B42F3D2125BC}" destId="{63688D17-C536-4E13-A405-8022F19634C0}" srcOrd="0" destOrd="0" presId="urn:microsoft.com/office/officeart/2005/8/layout/orgChart1"/>
    <dgm:cxn modelId="{33E02EA5-01E3-4FC3-A6A7-4987E1A87F98}" srcId="{BFE22886-A9AD-4553-8DF8-B69FAC82275D}" destId="{D76FFA81-3395-40D9-B3DD-59E90EA75452}" srcOrd="3" destOrd="0" parTransId="{90874C46-F040-4F94-9A80-98455874C7DA}" sibTransId="{F9793393-916E-4F5E-BFFC-723CDE0FCFFC}"/>
    <dgm:cxn modelId="{1005F587-A2E7-4816-86E5-F09EB521084D}" type="presOf" srcId="{95DE3B02-9677-43B6-B40A-3B2D58A86364}" destId="{35EA6F87-AD6D-4B8B-B4E6-5B3064E9A9E7}" srcOrd="1" destOrd="0" presId="urn:microsoft.com/office/officeart/2005/8/layout/orgChart1"/>
    <dgm:cxn modelId="{185ACC8E-17A4-44F6-ABC8-BEA359739684}" type="presOf" srcId="{66887EF6-2AC6-421A-91AD-F27230BCF7A3}" destId="{DCB7E880-F0C6-407D-ACB5-AD435CCA1FCA}" srcOrd="0" destOrd="0" presId="urn:microsoft.com/office/officeart/2005/8/layout/orgChart1"/>
    <dgm:cxn modelId="{AF1426A1-29A6-4810-99D4-4D5601CFA6A7}" type="presOf" srcId="{68FA0E9F-46DF-429A-AF40-045CFDD98645}" destId="{6C64CB45-03A2-4491-8D5F-ED6BB62BF760}" srcOrd="0" destOrd="0" presId="urn:microsoft.com/office/officeart/2005/8/layout/orgChart1"/>
    <dgm:cxn modelId="{2F37802E-DFB4-4FCF-A98C-E98C55049A1F}" type="presOf" srcId="{BB2FF053-58FB-46FD-89EC-944A2F98EB6C}" destId="{994CEE2F-05D6-4E4E-96B6-DD18DF7ACB16}" srcOrd="0" destOrd="0" presId="urn:microsoft.com/office/officeart/2005/8/layout/orgChart1"/>
    <dgm:cxn modelId="{7BCA2CD0-EF01-428C-9E50-736F641E4061}" type="presOf" srcId="{F51DD9E6-048D-41FB-844C-43B62595A6A6}" destId="{955B60C3-3C68-42E8-B4E8-70EC9FA912BC}" srcOrd="0" destOrd="0" presId="urn:microsoft.com/office/officeart/2005/8/layout/orgChart1"/>
    <dgm:cxn modelId="{06D650BD-A7DA-4797-B4C7-2CC9C92844E6}" type="presOf" srcId="{AF318C32-1288-4EA1-8BE1-8984EC1B25C0}" destId="{A63C7734-08A4-4F82-9828-41F0469EFE08}" srcOrd="0" destOrd="0" presId="urn:microsoft.com/office/officeart/2005/8/layout/orgChart1"/>
    <dgm:cxn modelId="{13E06B1F-4600-4D08-B22D-61EA655B0153}" srcId="{7BF0C0D0-78DC-44B9-A7E8-4179A379788D}" destId="{2728DCC6-ED94-4829-B838-FCFA372603BC}" srcOrd="4" destOrd="0" parTransId="{4E8DA11C-C1A5-4852-948B-D3468E7961FC}" sibTransId="{0CA69A41-13D0-4164-9B43-6FAB56409938}"/>
    <dgm:cxn modelId="{80F1DED4-B8F4-4CC4-A9C6-B33BD13DF986}" type="presOf" srcId="{87CF7896-C7A3-421D-B22E-804FEC6D1786}" destId="{6133FE02-6DF2-44D0-8E73-7D1D97AE3B45}" srcOrd="0" destOrd="0" presId="urn:microsoft.com/office/officeart/2005/8/layout/orgChart1"/>
    <dgm:cxn modelId="{EC744865-74D7-4115-AFAC-6929A0A16AC6}" type="presOf" srcId="{47567169-6860-48CD-BACF-5BAFC04A904C}" destId="{F17EDD45-CFF0-43FD-97F6-768E6E038071}" srcOrd="0" destOrd="0" presId="urn:microsoft.com/office/officeart/2005/8/layout/orgChart1"/>
    <dgm:cxn modelId="{C23F1587-B5FF-42E9-B3D6-7F9A7746D44C}" type="presOf" srcId="{036BB1E8-33FC-48A8-AF0D-FF67C0B0ADD6}" destId="{87AF6FBC-248A-4174-A231-A6D9AB8E6614}" srcOrd="1" destOrd="0" presId="urn:microsoft.com/office/officeart/2005/8/layout/orgChart1"/>
    <dgm:cxn modelId="{73BDB11C-4579-48C0-B4C0-F8BD2C5F69D7}" type="presOf" srcId="{2728DCC6-ED94-4829-B838-FCFA372603BC}" destId="{01445A19-5382-4D21-BBDD-5DA9D1BABB58}" srcOrd="0" destOrd="0" presId="urn:microsoft.com/office/officeart/2005/8/layout/orgChart1"/>
    <dgm:cxn modelId="{AAA7C1A0-D3A9-4637-883A-6D8E766B9B3A}" srcId="{7BF0C0D0-78DC-44B9-A7E8-4179A379788D}" destId="{2F325590-07AA-4F98-A831-1CF084AFFEEA}" srcOrd="2" destOrd="0" parTransId="{87CF7896-C7A3-421D-B22E-804FEC6D1786}" sibTransId="{AAA2A5F7-D450-43BE-9C60-6CABF40F889D}"/>
    <dgm:cxn modelId="{8AEB0015-C22F-4D1F-9CDA-A1B3DC6CFE4E}" type="presOf" srcId="{AC5A3A5A-DB14-496F-9DB0-F48BAE7B7CAC}" destId="{E6196246-E6A7-415B-96EE-3CFF14F16EA6}" srcOrd="1" destOrd="0" presId="urn:microsoft.com/office/officeart/2005/8/layout/orgChart1"/>
    <dgm:cxn modelId="{5B145C27-5937-4532-9686-1025963F4B6E}" type="presOf" srcId="{083B3F70-C86D-4E7A-8CB0-EA053DE117EF}" destId="{F16D4896-B90E-44B3-9922-A0BA4D356F96}" srcOrd="1" destOrd="0" presId="urn:microsoft.com/office/officeart/2005/8/layout/orgChart1"/>
    <dgm:cxn modelId="{CE5A2E90-9E87-42C0-88A8-0A4879361260}" srcId="{5852DAFD-AC71-4404-97FF-3A84409EF202}" destId="{0834E8F2-9DDA-4D9B-A3D6-1D5CBB0F6FAB}" srcOrd="0" destOrd="0" parTransId="{793E0732-EBAE-489B-9242-FE5B2C1A567E}" sibTransId="{3581F692-571F-4003-9421-22205D922BAE}"/>
    <dgm:cxn modelId="{947C5384-DE54-43A0-9426-C56213BA7F87}" srcId="{BFE22886-A9AD-4553-8DF8-B69FAC82275D}" destId="{44CC57D5-F493-4EB4-816B-FB52556A9AEB}" srcOrd="0" destOrd="0" parTransId="{E93F8F49-5A71-40EB-9B98-39D6B44CA894}" sibTransId="{AF5D1257-6860-4BB8-8209-F4EC56857794}"/>
    <dgm:cxn modelId="{64CD5F0F-33F9-4B93-859E-614E87ABDA59}" type="presOf" srcId="{795A65B1-B255-4E56-8F01-CA2228491326}" destId="{DD485901-6FFE-4834-8F7E-14C57084E5A7}" srcOrd="0" destOrd="0" presId="urn:microsoft.com/office/officeart/2005/8/layout/orgChart1"/>
    <dgm:cxn modelId="{DD47AD08-7568-494C-A55F-CC2BCC2CBDE1}" type="presOf" srcId="{048AE0F0-2B29-473C-9068-C57D5BE8933D}" destId="{7B50B8BF-661A-4B44-BFFC-EEB4F43D71FD}" srcOrd="0" destOrd="0" presId="urn:microsoft.com/office/officeart/2005/8/layout/orgChart1"/>
    <dgm:cxn modelId="{DF09874A-D76B-46F4-A14A-530706BBDC22}" srcId="{BFE22886-A9AD-4553-8DF8-B69FAC82275D}" destId="{B830C010-E4D5-4E3B-A04B-09784BBD58F3}" srcOrd="4" destOrd="0" parTransId="{3CA3FAAC-2B50-4BFF-8441-DB6F6BAC1A21}" sibTransId="{B714EB1C-26DE-4206-99FD-037EA824A6DB}"/>
    <dgm:cxn modelId="{E67D712E-5286-40C5-813A-5FD9DEBCB33C}" type="presOf" srcId="{D76FFA81-3395-40D9-B3DD-59E90EA75452}" destId="{1B895E6F-CAD1-42C4-8BDF-D592ECD22741}" srcOrd="0" destOrd="0" presId="urn:microsoft.com/office/officeart/2005/8/layout/orgChart1"/>
    <dgm:cxn modelId="{3826EA2F-66C0-48CF-BD56-E78CC21ADE6D}" type="presOf" srcId="{754D80EB-31FD-4C14-973B-B8E9E11C683A}" destId="{6BAC8EFE-699F-4FF7-BE21-76DD5716916E}" srcOrd="0" destOrd="0" presId="urn:microsoft.com/office/officeart/2005/8/layout/orgChart1"/>
    <dgm:cxn modelId="{C2EE809A-6198-40A4-A31D-214DFC452BA5}" type="presOf" srcId="{C9F21B76-1049-4951-97CA-1180B9977E90}" destId="{CC1569E6-DAC1-4BFA-866E-F2F494E3B1E7}" srcOrd="0" destOrd="0" presId="urn:microsoft.com/office/officeart/2005/8/layout/orgChart1"/>
    <dgm:cxn modelId="{AAE719FB-C13A-4B42-AC75-E324372EB004}" type="presOf" srcId="{BAB0C2D8-4C73-4C54-AE6B-2431347C9CE1}" destId="{AF4D7C86-0BD1-4951-B4F4-38C745B80F9D}" srcOrd="0" destOrd="0" presId="urn:microsoft.com/office/officeart/2005/8/layout/orgChart1"/>
    <dgm:cxn modelId="{53F6BA04-0DB1-4D2E-8A49-0BF3DC9A06E1}" srcId="{68FA0E9F-46DF-429A-AF40-045CFDD98645}" destId="{47567169-6860-48CD-BACF-5BAFC04A904C}" srcOrd="2" destOrd="0" parTransId="{F4F8B5B8-8BEE-47B6-860D-1A18118E4E59}" sibTransId="{F2002E04-3A24-40D0-BE14-6DEAEDE43561}"/>
    <dgm:cxn modelId="{5F85F915-3DC5-4B78-8D38-99A09D89CDA2}" type="presOf" srcId="{73B445DB-7A00-44FA-B00B-0250F7D2809A}" destId="{F5A9AF99-0EB9-42C3-9DE5-1662AD7596FE}" srcOrd="1" destOrd="0" presId="urn:microsoft.com/office/officeart/2005/8/layout/orgChart1"/>
    <dgm:cxn modelId="{61F98701-5F7D-4D9D-8262-DB4A8319B55D}" type="presOf" srcId="{44CC57D5-F493-4EB4-816B-FB52556A9AEB}" destId="{95A21683-B1ED-45D2-8282-CAAB06414A81}" srcOrd="0" destOrd="0" presId="urn:microsoft.com/office/officeart/2005/8/layout/orgChart1"/>
    <dgm:cxn modelId="{1E11E111-2BB0-4772-8A01-A6D170D7D52F}" type="presOf" srcId="{3CF47F15-B780-4FA0-B8EA-4D18959BC565}" destId="{BC4C5417-49A4-4AC7-A594-DDF831E5D87C}" srcOrd="0" destOrd="0" presId="urn:microsoft.com/office/officeart/2005/8/layout/orgChart1"/>
    <dgm:cxn modelId="{F3A94F00-F9F2-408D-823A-79D2063F0A4D}" srcId="{68FA0E9F-46DF-429A-AF40-045CFDD98645}" destId="{BBF1E33B-7070-414E-87E6-C0DAC10E2A83}" srcOrd="5" destOrd="0" parTransId="{AF318C32-1288-4EA1-8BE1-8984EC1B25C0}" sibTransId="{7DADA188-E98A-4753-85FD-E2B7FF11DFA6}"/>
    <dgm:cxn modelId="{F94C743D-A501-43D8-A4B2-75624AF10BB6}" type="presOf" srcId="{2728DCC6-ED94-4829-B838-FCFA372603BC}" destId="{570B2D19-4D39-406C-BFB5-1F56E03CFD4C}" srcOrd="1" destOrd="0" presId="urn:microsoft.com/office/officeart/2005/8/layout/orgChart1"/>
    <dgm:cxn modelId="{07785443-008D-464A-8EF8-40C12056EA27}" type="presOf" srcId="{73B445DB-7A00-44FA-B00B-0250F7D2809A}" destId="{E462891A-DBA5-4B03-81B3-6181C27CD57B}" srcOrd="0" destOrd="0" presId="urn:microsoft.com/office/officeart/2005/8/layout/orgChart1"/>
    <dgm:cxn modelId="{82F2B1CB-6D2F-498C-A804-145B339C731B}" type="presOf" srcId="{4E8DA11C-C1A5-4852-948B-D3468E7961FC}" destId="{863B68F5-A2EB-44FF-8101-6C14C1DC6676}" srcOrd="0" destOrd="0" presId="urn:microsoft.com/office/officeart/2005/8/layout/orgChart1"/>
    <dgm:cxn modelId="{D1E52EF3-196F-4E07-BD3C-F6D969270F2E}" type="presOf" srcId="{D5274E13-FD13-43AC-B5CA-7FE6268121E3}" destId="{B227147B-4E50-4591-B9C9-ED76F54B57C6}" srcOrd="0" destOrd="0" presId="urn:microsoft.com/office/officeart/2005/8/layout/orgChart1"/>
    <dgm:cxn modelId="{F092069F-DCC6-45D0-9D96-C15BEBD78763}" type="presOf" srcId="{BDAF7F4A-FE88-4CCB-8BCE-39FA683452EF}" destId="{F1E6EB3B-35B8-431E-A03C-CE6C5870227C}" srcOrd="0" destOrd="0" presId="urn:microsoft.com/office/officeart/2005/8/layout/orgChart1"/>
    <dgm:cxn modelId="{E4F11B06-3B29-43EB-A62C-33FF7EC89F7B}" type="presOf" srcId="{E95D3E80-51BE-427F-9594-B42F3D2125BC}" destId="{A42B0A86-EDCC-434D-81E4-CC74848BDE38}" srcOrd="1" destOrd="0" presId="urn:microsoft.com/office/officeart/2005/8/layout/orgChart1"/>
    <dgm:cxn modelId="{1D12BDC3-AAE7-4E14-A78A-E30C592DBA68}" type="presOf" srcId="{D5203532-97C4-48DB-A9BE-5E1BF2482A35}" destId="{C1DA0C43-7AE4-4578-9E37-91AF41B20D90}" srcOrd="0" destOrd="0" presId="urn:microsoft.com/office/officeart/2005/8/layout/orgChart1"/>
    <dgm:cxn modelId="{287BF982-0F97-402F-9201-5CDB416711E7}" type="presOf" srcId="{9C424F0E-E907-4FD3-BBCB-C093FD311EB3}" destId="{0E721285-B2B7-48B8-BE8F-6FBD9712E7F5}" srcOrd="0" destOrd="0" presId="urn:microsoft.com/office/officeart/2005/8/layout/orgChart1"/>
    <dgm:cxn modelId="{5663192D-19C8-4689-AC8D-68E09174D185}" type="presOf" srcId="{47567169-6860-48CD-BACF-5BAFC04A904C}" destId="{7F324C08-760A-4343-8917-C30B120ABDEA}" srcOrd="1" destOrd="0" presId="urn:microsoft.com/office/officeart/2005/8/layout/orgChart1"/>
    <dgm:cxn modelId="{F76BBA79-91C8-4324-B438-344DBC84D0D3}" type="presOf" srcId="{0A4CE6C4-D7F9-4C89-B727-C84BD72F751E}" destId="{EEE87A81-CBB2-4DA0-9704-BEF20B055743}" srcOrd="0" destOrd="0" presId="urn:microsoft.com/office/officeart/2005/8/layout/orgChart1"/>
    <dgm:cxn modelId="{0E8F8C3E-CBF7-49AC-A24B-71F11A65AF28}" srcId="{0834E8F2-9DDA-4D9B-A3D6-1D5CBB0F6FAB}" destId="{1A7B147F-D778-4E30-AABC-BD359AE9CEA7}" srcOrd="1" destOrd="0" parTransId="{85837065-E6F8-471D-988D-5D38FA18E76A}" sibTransId="{8C79CE87-B817-4F9C-964F-F8AE95924A5C}"/>
    <dgm:cxn modelId="{85C45E13-472A-4465-B8D5-C57905F65D3C}" type="presOf" srcId="{FC5BD4FF-EAB9-46AE-B9F4-F534EAEB79FB}" destId="{E0666094-244E-4FCA-81A7-3EE25A87ECBB}" srcOrd="0" destOrd="0" presId="urn:microsoft.com/office/officeart/2005/8/layout/orgChart1"/>
    <dgm:cxn modelId="{007111B4-7751-4DA0-85CB-DDA9BCB5A0DA}" type="presOf" srcId="{83D2A89A-B95B-429B-8F5E-66250BB951D0}" destId="{AF8888CD-0AC1-4127-9742-05D50C93168E}" srcOrd="0" destOrd="0" presId="urn:microsoft.com/office/officeart/2005/8/layout/orgChart1"/>
    <dgm:cxn modelId="{1D27F915-D104-424A-974E-C575464880E0}" type="presOf" srcId="{3BA638B8-4CB8-4606-9C75-A26EEB5449C3}" destId="{0F441F7C-B43C-4D80-B93F-B0D09F3A211C}" srcOrd="0" destOrd="0" presId="urn:microsoft.com/office/officeart/2005/8/layout/orgChart1"/>
    <dgm:cxn modelId="{93B02D53-ADFB-449A-870C-E61FBF774E26}" type="presOf" srcId="{BDAF7F4A-FE88-4CCB-8BCE-39FA683452EF}" destId="{663B9375-984A-47AC-9834-9FA008AC5836}" srcOrd="1" destOrd="0" presId="urn:microsoft.com/office/officeart/2005/8/layout/orgChart1"/>
    <dgm:cxn modelId="{DEEC4433-4B6C-4B2A-AE10-26711499B189}" type="presOf" srcId="{6B64E3CD-4ECD-491D-B7F9-FB73DCDCB226}" destId="{D9A1E189-6DE0-4277-9A96-F562A79F10DA}" srcOrd="0" destOrd="0" presId="urn:microsoft.com/office/officeart/2005/8/layout/orgChart1"/>
    <dgm:cxn modelId="{B77A4C7F-7379-4BCC-A964-CA7DA4E072CD}" type="presOf" srcId="{44CC57D5-F493-4EB4-816B-FB52556A9AEB}" destId="{8A297946-14F5-4E0C-A714-0907B266D652}" srcOrd="1" destOrd="0" presId="urn:microsoft.com/office/officeart/2005/8/layout/orgChart1"/>
    <dgm:cxn modelId="{2B97B200-71E0-4301-930D-CD5C08DCAF34}" type="presOf" srcId="{BFE22886-A9AD-4553-8DF8-B69FAC82275D}" destId="{D70F2F0A-0712-4620-B856-A50FEE7F0912}" srcOrd="1" destOrd="0" presId="urn:microsoft.com/office/officeart/2005/8/layout/orgChart1"/>
    <dgm:cxn modelId="{F18DB1E4-E714-4A9C-A423-D0C892AB0532}" type="presOf" srcId="{2F325590-07AA-4F98-A831-1CF084AFFEEA}" destId="{665B8ABD-C31D-490E-80E2-C9884C4D5587}" srcOrd="0" destOrd="0" presId="urn:microsoft.com/office/officeart/2005/8/layout/orgChart1"/>
    <dgm:cxn modelId="{17B0D1D0-9AA9-4757-A442-363CE0D2F4C3}" type="presOf" srcId="{7C5CA64F-9D73-420E-9318-B1A5E461C780}" destId="{9A5DBE91-4529-4A96-8B16-F87B2BDF8B67}" srcOrd="0" destOrd="0" presId="urn:microsoft.com/office/officeart/2005/8/layout/orgChart1"/>
    <dgm:cxn modelId="{F54DCE23-DD3F-4395-9E04-A204825A088E}" type="presOf" srcId="{0834E8F2-9DDA-4D9B-A3D6-1D5CBB0F6FAB}" destId="{928E6380-D741-4CC5-86B3-51B8B5FF5F89}" srcOrd="0" destOrd="0" presId="urn:microsoft.com/office/officeart/2005/8/layout/orgChart1"/>
    <dgm:cxn modelId="{EE48B448-623A-4511-A24F-553D7F2E3E3D}" srcId="{7BF0C0D0-78DC-44B9-A7E8-4179A379788D}" destId="{85602432-EC8D-45A9-9B48-2F0AC7B866F9}" srcOrd="3" destOrd="0" parTransId="{D5274E13-FD13-43AC-B5CA-7FE6268121E3}" sibTransId="{720D8A4E-9C62-4BB3-AD71-5C4542BB152F}"/>
    <dgm:cxn modelId="{5D6CDB20-626F-4035-A19F-5C43A31E15FA}" type="presOf" srcId="{627BF07C-4F38-47E9-A16B-5083612B91EB}" destId="{10C2F540-A6DC-4037-8AD1-2EF4B255BA96}" srcOrd="0" destOrd="0" presId="urn:microsoft.com/office/officeart/2005/8/layout/orgChart1"/>
    <dgm:cxn modelId="{C715A4F8-22DE-429B-94BA-FFA3F6B1D2E9}" type="presOf" srcId="{7463A8E3-C0F9-413D-A0F8-450ECDFE45CA}" destId="{A4D94494-F54B-43B9-9F2F-E9B8D9216B6B}" srcOrd="0" destOrd="0" presId="urn:microsoft.com/office/officeart/2005/8/layout/orgChart1"/>
    <dgm:cxn modelId="{4BE5606C-B5E7-4D65-89AE-95C3C3A1E9DE}" type="presOf" srcId="{C2676B51-ED47-44E1-8E08-7FD42E550354}" destId="{69FF8237-3A5B-4F71-B701-C2E4512A24D2}" srcOrd="0" destOrd="0" presId="urn:microsoft.com/office/officeart/2005/8/layout/orgChart1"/>
    <dgm:cxn modelId="{69C1E986-DEAB-4768-BCF8-574F504043D6}" type="presOf" srcId="{FC5BD4FF-EAB9-46AE-B9F4-F534EAEB79FB}" destId="{72C4E6B8-0421-4409-A0CD-0663F1AEA044}" srcOrd="1" destOrd="0" presId="urn:microsoft.com/office/officeart/2005/8/layout/orgChart1"/>
    <dgm:cxn modelId="{1CDF4C89-549E-4136-A32E-66360A46533E}" type="presOf" srcId="{CC542FDF-4B45-4228-B238-456FC4C5DB9C}" destId="{20D8198C-F652-4BA2-AE9B-B11859002D16}" srcOrd="1" destOrd="0" presId="urn:microsoft.com/office/officeart/2005/8/layout/orgChart1"/>
    <dgm:cxn modelId="{E661C747-1CDD-465D-A654-6CAA5B002B81}" srcId="{C9F21B76-1049-4951-97CA-1180B9977E90}" destId="{BDAF7F4A-FE88-4CCB-8BCE-39FA683452EF}" srcOrd="1" destOrd="0" parTransId="{C2676B51-ED47-44E1-8E08-7FD42E550354}" sibTransId="{7CC136FF-42F7-4D4B-8CBB-C99B762E60C3}"/>
    <dgm:cxn modelId="{E174C0DC-37FB-459F-A08C-655D88AC9934}" type="presOf" srcId="{048AE0F0-2B29-473C-9068-C57D5BE8933D}" destId="{3019437C-BE74-45BF-82AE-042F5FBDCF7A}" srcOrd="1" destOrd="0" presId="urn:microsoft.com/office/officeart/2005/8/layout/orgChart1"/>
    <dgm:cxn modelId="{E8EBA4D5-0BCB-422B-A0CF-41036DC4F32B}" type="presOf" srcId="{8C635D09-713F-4710-AA7C-B9A8CE3024EF}" destId="{04EA6B44-C15E-4DBA-BBB8-D8993940B725}" srcOrd="1" destOrd="0" presId="urn:microsoft.com/office/officeart/2005/8/layout/orgChart1"/>
    <dgm:cxn modelId="{8BC3DDAD-AD41-4A8E-A8AF-BB3B1B63872B}" type="presOf" srcId="{5852DAFD-AC71-4404-97FF-3A84409EF202}" destId="{1C99E69D-2A6F-48D0-BE7B-BA40F2A69D9C}" srcOrd="0" destOrd="0" presId="urn:microsoft.com/office/officeart/2005/8/layout/orgChart1"/>
    <dgm:cxn modelId="{2AA82C24-6A91-45FD-A18F-5106E8B7A606}" type="presOf" srcId="{1A7B147F-D778-4E30-AABC-BD359AE9CEA7}" destId="{8F6752D8-ED7D-4782-9193-1A22868E5CD6}" srcOrd="0" destOrd="0" presId="urn:microsoft.com/office/officeart/2005/8/layout/orgChart1"/>
    <dgm:cxn modelId="{DE377B89-4F5D-4413-858F-A8D010037399}" srcId="{68FA0E9F-46DF-429A-AF40-045CFDD98645}" destId="{00F055D8-9926-4248-90E1-A9181FF5EDF7}" srcOrd="3" destOrd="0" parTransId="{9C424F0E-E907-4FD3-BBCB-C093FD311EB3}" sibTransId="{CAC91066-163B-49F8-99EE-55D3C1A22122}"/>
    <dgm:cxn modelId="{1F3E7F04-16E8-4EA1-B298-2DE9B83E46AC}" type="presOf" srcId="{036BB1E8-33FC-48A8-AF0D-FF67C0B0ADD6}" destId="{2A04F06D-9FB6-4AC9-811B-F9222B1DE22A}" srcOrd="0" destOrd="0" presId="urn:microsoft.com/office/officeart/2005/8/layout/orgChart1"/>
    <dgm:cxn modelId="{1195C039-5B6D-48B8-9C24-B93B57C7B998}" type="presOf" srcId="{A40F631F-AF7D-4ADE-BBED-95B7932C1D4F}" destId="{7A601E88-1188-41D3-81D0-460A8A07CB97}" srcOrd="1" destOrd="0" presId="urn:microsoft.com/office/officeart/2005/8/layout/orgChart1"/>
    <dgm:cxn modelId="{23AA4130-8720-4D62-8936-D25BA90CC748}" srcId="{68FA0E9F-46DF-429A-AF40-045CFDD98645}" destId="{083B3F70-C86D-4E7A-8CB0-EA053DE117EF}" srcOrd="1" destOrd="0" parTransId="{E31A98D6-3A01-4524-A518-F18B349AAB4B}" sibTransId="{57AAB8E5-B581-4949-A56C-84C9C0E1E03B}"/>
    <dgm:cxn modelId="{4381042C-25DD-4C93-9E7C-769322F9E09E}" srcId="{7BF0C0D0-78DC-44B9-A7E8-4179A379788D}" destId="{8C635D09-713F-4710-AA7C-B9A8CE3024EF}" srcOrd="1" destOrd="0" parTransId="{4FE7D8F9-1E41-44C1-AA9E-3FE736B4B398}" sibTransId="{ED7744A5-759B-4D2A-B05B-F09AB03FC8F0}"/>
    <dgm:cxn modelId="{A0D4D798-8221-4066-81DF-6E4056AFE8E0}" type="presOf" srcId="{90874C46-F040-4F94-9A80-98455874C7DA}" destId="{4FD5D473-0A0B-4B2C-A3CA-7DD6E01001EB}" srcOrd="0" destOrd="0" presId="urn:microsoft.com/office/officeart/2005/8/layout/orgChart1"/>
    <dgm:cxn modelId="{E45922E4-7837-4D13-8199-D5615264D23C}" type="presOf" srcId="{AC5A3A5A-DB14-496F-9DB0-F48BAE7B7CAC}" destId="{63BE837A-055A-49C7-BB42-1C5434BDE453}" srcOrd="0" destOrd="0" presId="urn:microsoft.com/office/officeart/2005/8/layout/orgChart1"/>
    <dgm:cxn modelId="{2C8D3141-BC19-4228-A9BD-D1F9CEE7B725}" type="presOf" srcId="{3CA3FAAC-2B50-4BFF-8441-DB6F6BAC1A21}" destId="{B0BD0FD0-9CC7-4BCA-87B7-6E75D90AA219}" srcOrd="0" destOrd="0" presId="urn:microsoft.com/office/officeart/2005/8/layout/orgChart1"/>
    <dgm:cxn modelId="{2A2621D8-3D26-4064-90D0-9CBD12FA1F78}" type="presOf" srcId="{00F055D8-9926-4248-90E1-A9181FF5EDF7}" destId="{9B2B73E0-175F-4E2D-94A8-6BF7BEFBE25D}" srcOrd="1" destOrd="0" presId="urn:microsoft.com/office/officeart/2005/8/layout/orgChart1"/>
    <dgm:cxn modelId="{7E2A593D-43D8-42DC-B62E-D22C0AA7266E}" srcId="{0834E8F2-9DDA-4D9B-A3D6-1D5CBB0F6FAB}" destId="{754D80EB-31FD-4C14-973B-B8E9E11C683A}" srcOrd="3" destOrd="0" parTransId="{D5203532-97C4-48DB-A9BE-5E1BF2482A35}" sibTransId="{DB229B2F-14CC-4007-A96D-D06EEEBF77B6}"/>
    <dgm:cxn modelId="{442974F1-8F5E-4AFC-A108-00E4C253BDF8}" srcId="{C9F21B76-1049-4951-97CA-1180B9977E90}" destId="{95DE3B02-9677-43B6-B40A-3B2D58A86364}" srcOrd="0" destOrd="0" parTransId="{3CF47F15-B780-4FA0-B8EA-4D18959BC565}" sibTransId="{868EDE49-6A9F-4605-94A7-5B65CCD94A57}"/>
    <dgm:cxn modelId="{FC4D05B4-DB65-46C9-AD52-4C72C9280486}" srcId="{0834E8F2-9DDA-4D9B-A3D6-1D5CBB0F6FAB}" destId="{C9F21B76-1049-4951-97CA-1180B9977E90}" srcOrd="5" destOrd="0" parTransId="{BB2FF053-58FB-46FD-89EC-944A2F98EB6C}" sibTransId="{557704FC-35C7-4DF0-8EBA-AA725D95197E}"/>
    <dgm:cxn modelId="{77989DA9-FA84-432D-AC98-D69D44DCA5AE}" type="presOf" srcId="{493AE8A5-D4B4-4AC9-BC75-DCAD4D99AFFD}" destId="{95570803-9553-4652-94A9-1E1AD81656F1}" srcOrd="0" destOrd="0" presId="urn:microsoft.com/office/officeart/2005/8/layout/orgChart1"/>
    <dgm:cxn modelId="{A47B6A4B-3464-4FDE-BE92-120AA5E5049A}" srcId="{0834E8F2-9DDA-4D9B-A3D6-1D5CBB0F6FAB}" destId="{BFE22886-A9AD-4553-8DF8-B69FAC82275D}" srcOrd="4" destOrd="0" parTransId="{83D2A89A-B95B-429B-8F5E-66250BB951D0}" sibTransId="{1D6B3EA4-EDCE-4C9C-A42B-7BD17D97789E}"/>
    <dgm:cxn modelId="{E75CB133-B586-43FA-A7CA-98C429CA494E}" type="presOf" srcId="{E4BB086F-EA0E-49A1-ACCD-787650532FFD}" destId="{6309E724-185B-40E6-BC17-78F30715A42F}" srcOrd="0" destOrd="0" presId="urn:microsoft.com/office/officeart/2005/8/layout/orgChart1"/>
    <dgm:cxn modelId="{C68E0B51-78CC-4B07-BA5E-317AB78F96CF}" type="presOf" srcId="{7BF0C0D0-78DC-44B9-A7E8-4179A379788D}" destId="{3478E553-DAF1-4A69-B58E-AD4A336EACAD}" srcOrd="0" destOrd="0" presId="urn:microsoft.com/office/officeart/2005/8/layout/orgChart1"/>
    <dgm:cxn modelId="{4B307961-3874-484B-9170-C6DB51C15F1E}" type="presOf" srcId="{00F055D8-9926-4248-90E1-A9181FF5EDF7}" destId="{07487A26-FB7E-4701-BB4D-4472FF1B8683}" srcOrd="0" destOrd="0" presId="urn:microsoft.com/office/officeart/2005/8/layout/orgChart1"/>
    <dgm:cxn modelId="{56BD67B6-D350-4C1A-A2CB-E7BE618A2A23}" srcId="{0834E8F2-9DDA-4D9B-A3D6-1D5CBB0F6FAB}" destId="{7BF0C0D0-78DC-44B9-A7E8-4179A379788D}" srcOrd="2" destOrd="0" parTransId="{163114A0-F348-4451-B707-9FC0AC83C4C5}" sibTransId="{83797CD4-9844-4574-80C9-DF5B3DAEC5D8}"/>
    <dgm:cxn modelId="{C0A277B8-BB27-4B86-9DD7-5ABD489791FB}" type="presOf" srcId="{E6C58DE4-C11D-4F0E-9AEF-AC22E0B98673}" destId="{F142F769-0CD1-442D-882B-B18AC95D34B7}" srcOrd="1" destOrd="0" presId="urn:microsoft.com/office/officeart/2005/8/layout/orgChart1"/>
    <dgm:cxn modelId="{FDA3EE97-5CD7-48C8-8B84-F1362D44664E}" type="presOf" srcId="{297F665A-0AF2-4C42-98E0-390ABD38EDAD}" destId="{7F87DF64-C4E5-470E-80CB-137EAF89B338}" srcOrd="0" destOrd="0" presId="urn:microsoft.com/office/officeart/2005/8/layout/orgChart1"/>
    <dgm:cxn modelId="{0BB50BDD-5A15-4D51-937D-BCA566E118A3}" type="presOf" srcId="{E6C58DE4-C11D-4F0E-9AEF-AC22E0B98673}" destId="{827E89CB-1D76-419A-A92C-C11623424BC4}" srcOrd="0" destOrd="0" presId="urn:microsoft.com/office/officeart/2005/8/layout/orgChart1"/>
    <dgm:cxn modelId="{486DB610-62B3-43EF-9FF5-B33C4993FD54}" type="presOf" srcId="{CC542FDF-4B45-4228-B238-456FC4C5DB9C}" destId="{051A2E9C-0128-4B0A-9E1F-E031FDCA6C8C}" srcOrd="0" destOrd="0" presId="urn:microsoft.com/office/officeart/2005/8/layout/orgChart1"/>
    <dgm:cxn modelId="{053F8A74-7B4C-444C-99C7-22243B3C716D}" type="presOf" srcId="{63646523-BAAE-47F0-A311-37344B9CC959}" destId="{9558AA0D-9446-4760-9D1E-28EBD0B1558B}" srcOrd="0" destOrd="0" presId="urn:microsoft.com/office/officeart/2005/8/layout/orgChart1"/>
    <dgm:cxn modelId="{E6EEBA98-1434-4F19-85B5-CC18A458707E}" type="presOf" srcId="{B830C010-E4D5-4E3B-A04B-09784BBD58F3}" destId="{F920385A-1161-4C72-BF86-0F55A1E0F8E3}" srcOrd="1" destOrd="0" presId="urn:microsoft.com/office/officeart/2005/8/layout/orgChart1"/>
    <dgm:cxn modelId="{27872467-BEDE-443E-98C7-1DAB4A61A461}" type="presOf" srcId="{4FE7D8F9-1E41-44C1-AA9E-3FE736B4B398}" destId="{947529E9-CA24-4B1E-ACC1-11AF0664CA75}" srcOrd="0" destOrd="0" presId="urn:microsoft.com/office/officeart/2005/8/layout/orgChart1"/>
    <dgm:cxn modelId="{66C57422-B0E8-45BB-A656-1693608B2703}" type="presOf" srcId="{BBF1E33B-7070-414E-87E6-C0DAC10E2A83}" destId="{ED6BEAEA-4398-414F-91B6-B5C1192A371B}" srcOrd="0" destOrd="0" presId="urn:microsoft.com/office/officeart/2005/8/layout/orgChart1"/>
    <dgm:cxn modelId="{1FBEB57C-95BC-4824-A336-114920ABA63B}" type="presOf" srcId="{95DE3B02-9677-43B6-B40A-3B2D58A86364}" destId="{CA81B43A-B281-41B1-82D2-0A3B8F4D597D}" srcOrd="0" destOrd="0" presId="urn:microsoft.com/office/officeart/2005/8/layout/orgChart1"/>
    <dgm:cxn modelId="{79C90359-9283-4C4B-9C5B-2461006E3B3A}" srcId="{7BF0C0D0-78DC-44B9-A7E8-4179A379788D}" destId="{DF4626B8-69EB-496C-B9B3-48832FBD315E}" srcOrd="5" destOrd="0" parTransId="{1A0743FE-DF78-484E-B3AD-B40F620DE9E7}" sibTransId="{47449494-6E1D-4DF0-A4E4-B76231479074}"/>
    <dgm:cxn modelId="{3BD3ECC8-38B2-4865-AD67-D8C3DFE9BB9E}" type="presOf" srcId="{2304B525-FDAF-4A74-90C5-5CB8A620A888}" destId="{FB0816AB-EAEB-4FC0-BD39-0D3E1684B731}" srcOrd="0" destOrd="0" presId="urn:microsoft.com/office/officeart/2005/8/layout/orgChart1"/>
    <dgm:cxn modelId="{438829B6-5F12-4525-ABAA-8E31034B0361}" type="presOf" srcId="{BFE22886-A9AD-4553-8DF8-B69FAC82275D}" destId="{70609925-9239-4E0A-ADF5-9C71262236BD}" srcOrd="0" destOrd="0" presId="urn:microsoft.com/office/officeart/2005/8/layout/orgChart1"/>
    <dgm:cxn modelId="{5A5330C6-40E0-451B-B751-454BBFF4CCDA}" srcId="{BFE22886-A9AD-4553-8DF8-B69FAC82275D}" destId="{CC542FDF-4B45-4228-B238-456FC4C5DB9C}" srcOrd="1" destOrd="0" parTransId="{1E906305-7E04-4250-A032-72A9C0B4B414}" sibTransId="{C0615366-B317-48D5-AE8B-092FAAC271B9}"/>
    <dgm:cxn modelId="{2D8A8D86-7B3F-4F04-A0A8-C37705502623}" type="presOf" srcId="{C9F21B76-1049-4951-97CA-1180B9977E90}" destId="{EBAA28AB-B418-4141-99C6-FF695357DA39}" srcOrd="1" destOrd="0" presId="urn:microsoft.com/office/officeart/2005/8/layout/orgChart1"/>
    <dgm:cxn modelId="{F48129D3-FBF4-4094-812F-0769854D65CC}" type="presOf" srcId="{B830C010-E4D5-4E3B-A04B-09784BBD58F3}" destId="{B3D1B6CF-3916-4B08-87DE-770265E5773E}" srcOrd="0" destOrd="0" presId="urn:microsoft.com/office/officeart/2005/8/layout/orgChart1"/>
    <dgm:cxn modelId="{57F922E2-982B-444E-A471-62B7308ABA3E}" srcId="{754D80EB-31FD-4C14-973B-B8E9E11C683A}" destId="{EC301A7F-0889-43FD-80D6-CE03B0513F92}" srcOrd="1" destOrd="0" parTransId="{2304B525-FDAF-4A74-90C5-5CB8A620A888}" sibTransId="{77749923-01A8-4321-8C6A-73CAC6D9D32A}"/>
    <dgm:cxn modelId="{77C549DA-7E7D-4D3C-9FE3-783F10EBED64}" type="presOf" srcId="{9CD930D6-2A49-46C0-A011-865584D0A769}" destId="{C629B93D-8638-4E49-AEA2-53FAF9E5BA18}" srcOrd="0" destOrd="0" presId="urn:microsoft.com/office/officeart/2005/8/layout/orgChart1"/>
    <dgm:cxn modelId="{1F4705AC-E825-4877-930B-C5E87C90DA6F}" type="presOf" srcId="{163114A0-F348-4451-B707-9FC0AC83C4C5}" destId="{F3ED19D5-2F1F-460C-82AD-CFBA4F7B577F}" srcOrd="0" destOrd="0" presId="urn:microsoft.com/office/officeart/2005/8/layout/orgChart1"/>
    <dgm:cxn modelId="{09058494-525B-433A-8E5D-FAC9D2A5985E}" type="presOf" srcId="{1A7B147F-D778-4E30-AABC-BD359AE9CEA7}" destId="{8D7E508D-6904-4280-8803-D8B067E72877}" srcOrd="1" destOrd="0" presId="urn:microsoft.com/office/officeart/2005/8/layout/orgChart1"/>
    <dgm:cxn modelId="{20DB6904-8038-443E-86FA-73743FABB013}" type="presOf" srcId="{7BF0C0D0-78DC-44B9-A7E8-4179A379788D}" destId="{FCA0B8C7-5821-4BCF-BF3C-BE0A042E4DED}" srcOrd="1" destOrd="0" presId="urn:microsoft.com/office/officeart/2005/8/layout/orgChart1"/>
    <dgm:cxn modelId="{3C1A10E9-23A2-4F7D-95AD-2A8610B5E8F8}" srcId="{BFE22886-A9AD-4553-8DF8-B69FAC82275D}" destId="{4B8D7991-4AF3-43BA-A3D6-2755FA25DB81}" srcOrd="2" destOrd="0" parTransId="{E4BB086F-EA0E-49A1-ACCD-787650532FFD}" sibTransId="{82C84E5E-C50D-4FED-8A54-58F77283676B}"/>
    <dgm:cxn modelId="{AE7C074D-F6CE-466C-B6FB-98FB8B3D524D}" type="presOf" srcId="{DF4626B8-69EB-496C-B9B3-48832FBD315E}" destId="{56565CB1-DF50-48DD-8530-022D31C6DBA3}" srcOrd="0" destOrd="0" presId="urn:microsoft.com/office/officeart/2005/8/layout/orgChart1"/>
    <dgm:cxn modelId="{6762E2BF-D7D0-4DCA-B58A-310B5F1E9AB0}" type="presOf" srcId="{083B3F70-C86D-4E7A-8CB0-EA053DE117EF}" destId="{375FDFE3-103F-4115-93F0-AD1D7FAFDD73}" srcOrd="0" destOrd="0" presId="urn:microsoft.com/office/officeart/2005/8/layout/orgChart1"/>
    <dgm:cxn modelId="{C00D0B41-207C-4F62-A8E6-227205D19D14}" type="presOf" srcId="{6B64E3CD-4ECD-491D-B7F9-FB73DCDCB226}" destId="{1BABA9A7-AB39-457E-95DB-E0A5FDFB8CBB}" srcOrd="1" destOrd="0" presId="urn:microsoft.com/office/officeart/2005/8/layout/orgChart1"/>
    <dgm:cxn modelId="{5B37F2EF-BDBE-491F-A3DE-ED1CA71F3612}" type="presParOf" srcId="{1C99E69D-2A6F-48D0-BE7B-BA40F2A69D9C}" destId="{EAA9DE1B-5B67-4B99-A74A-1BFFA9F0837C}" srcOrd="0" destOrd="0" presId="urn:microsoft.com/office/officeart/2005/8/layout/orgChart1"/>
    <dgm:cxn modelId="{293AEA84-52CF-4FE9-8A88-AA6C96AB2DAE}" type="presParOf" srcId="{EAA9DE1B-5B67-4B99-A74A-1BFFA9F0837C}" destId="{E39EB19B-30F7-4E1B-A462-DC3C10B952D0}" srcOrd="0" destOrd="0" presId="urn:microsoft.com/office/officeart/2005/8/layout/orgChart1"/>
    <dgm:cxn modelId="{A6323709-7A8B-4397-B7CF-6FAB76D47A54}" type="presParOf" srcId="{E39EB19B-30F7-4E1B-A462-DC3C10B952D0}" destId="{928E6380-D741-4CC5-86B3-51B8B5FF5F89}" srcOrd="0" destOrd="0" presId="urn:microsoft.com/office/officeart/2005/8/layout/orgChart1"/>
    <dgm:cxn modelId="{BBDBABB6-7D37-44B3-BFA5-0622882D32CC}" type="presParOf" srcId="{E39EB19B-30F7-4E1B-A462-DC3C10B952D0}" destId="{830C186A-9E01-4672-A67B-0008650DF00A}" srcOrd="1" destOrd="0" presId="urn:microsoft.com/office/officeart/2005/8/layout/orgChart1"/>
    <dgm:cxn modelId="{4A646EFE-71FC-4C5E-B228-9C60C19D41E6}" type="presParOf" srcId="{EAA9DE1B-5B67-4B99-A74A-1BFFA9F0837C}" destId="{E385797E-59DF-4644-9C05-898E2F94AD4F}" srcOrd="1" destOrd="0" presId="urn:microsoft.com/office/officeart/2005/8/layout/orgChart1"/>
    <dgm:cxn modelId="{7DBF4D6C-9ADD-4C4E-93B2-BA6F2994A9CD}" type="presParOf" srcId="{E385797E-59DF-4644-9C05-898E2F94AD4F}" destId="{95570803-9553-4652-94A9-1E1AD81656F1}" srcOrd="0" destOrd="0" presId="urn:microsoft.com/office/officeart/2005/8/layout/orgChart1"/>
    <dgm:cxn modelId="{0ADC2ED6-207A-4C8B-9C2D-C36EDBA94FA6}" type="presParOf" srcId="{E385797E-59DF-4644-9C05-898E2F94AD4F}" destId="{4DA7DEDD-041C-418A-80E4-4EB060B77650}" srcOrd="1" destOrd="0" presId="urn:microsoft.com/office/officeart/2005/8/layout/orgChart1"/>
    <dgm:cxn modelId="{0605427B-C8ED-40D8-8B05-6DADECDD77E5}" type="presParOf" srcId="{4DA7DEDD-041C-418A-80E4-4EB060B77650}" destId="{A13BB944-747B-4467-9DB9-C80F7807A210}" srcOrd="0" destOrd="0" presId="urn:microsoft.com/office/officeart/2005/8/layout/orgChart1"/>
    <dgm:cxn modelId="{9862F7EE-AEA1-4A29-920D-C23982324283}" type="presParOf" srcId="{A13BB944-747B-4467-9DB9-C80F7807A210}" destId="{6C64CB45-03A2-4491-8D5F-ED6BB62BF760}" srcOrd="0" destOrd="0" presId="urn:microsoft.com/office/officeart/2005/8/layout/orgChart1"/>
    <dgm:cxn modelId="{752AF1B3-B6D3-4207-95AB-37EB850A4620}" type="presParOf" srcId="{A13BB944-747B-4467-9DB9-C80F7807A210}" destId="{BFE77267-E9DC-45E5-99BA-C3241198A004}" srcOrd="1" destOrd="0" presId="urn:microsoft.com/office/officeart/2005/8/layout/orgChart1"/>
    <dgm:cxn modelId="{3512C4B4-7398-4583-A58C-1A7259765074}" type="presParOf" srcId="{4DA7DEDD-041C-418A-80E4-4EB060B77650}" destId="{C79FE683-092A-4CAB-A401-43A076542F34}" srcOrd="1" destOrd="0" presId="urn:microsoft.com/office/officeart/2005/8/layout/orgChart1"/>
    <dgm:cxn modelId="{FFA4FF5D-03E9-4832-8FF1-3CD43792F152}" type="presParOf" srcId="{C79FE683-092A-4CAB-A401-43A076542F34}" destId="{DD485901-6FFE-4834-8F7E-14C57084E5A7}" srcOrd="0" destOrd="0" presId="urn:microsoft.com/office/officeart/2005/8/layout/orgChart1"/>
    <dgm:cxn modelId="{4F0C34CB-55FD-45BA-BA2A-37BAC090025A}" type="presParOf" srcId="{C79FE683-092A-4CAB-A401-43A076542F34}" destId="{868AC0FB-10DB-4FE7-B03B-F233CEB63F4D}" srcOrd="1" destOrd="0" presId="urn:microsoft.com/office/officeart/2005/8/layout/orgChart1"/>
    <dgm:cxn modelId="{21BA1753-4BE1-4EA4-892E-B8291A39648E}" type="presParOf" srcId="{868AC0FB-10DB-4FE7-B03B-F233CEB63F4D}" destId="{D194DB1A-7D32-4780-9101-C30790431623}" srcOrd="0" destOrd="0" presId="urn:microsoft.com/office/officeart/2005/8/layout/orgChart1"/>
    <dgm:cxn modelId="{CA899FB2-2975-4D63-97BE-BEB92CE4B797}" type="presParOf" srcId="{D194DB1A-7D32-4780-9101-C30790431623}" destId="{827E89CB-1D76-419A-A92C-C11623424BC4}" srcOrd="0" destOrd="0" presId="urn:microsoft.com/office/officeart/2005/8/layout/orgChart1"/>
    <dgm:cxn modelId="{D0A8E83D-7AA9-48B0-BCFE-8C0F66861D4C}" type="presParOf" srcId="{D194DB1A-7D32-4780-9101-C30790431623}" destId="{F142F769-0CD1-442D-882B-B18AC95D34B7}" srcOrd="1" destOrd="0" presId="urn:microsoft.com/office/officeart/2005/8/layout/orgChart1"/>
    <dgm:cxn modelId="{40E801CF-AC46-4955-84A8-508B47DB35EB}" type="presParOf" srcId="{868AC0FB-10DB-4FE7-B03B-F233CEB63F4D}" destId="{55CE654A-75E9-44F1-922A-2312F3DE7624}" srcOrd="1" destOrd="0" presId="urn:microsoft.com/office/officeart/2005/8/layout/orgChart1"/>
    <dgm:cxn modelId="{41CAF9EC-CB5C-47DF-A9B6-D144DBC0A49F}" type="presParOf" srcId="{868AC0FB-10DB-4FE7-B03B-F233CEB63F4D}" destId="{CF011027-B4FF-4550-BBB4-48D8157AF572}" srcOrd="2" destOrd="0" presId="urn:microsoft.com/office/officeart/2005/8/layout/orgChart1"/>
    <dgm:cxn modelId="{58179D86-50B1-4E93-8F69-162B0CCF2F2C}" type="presParOf" srcId="{C79FE683-092A-4CAB-A401-43A076542F34}" destId="{FFEAF7FB-30AC-4D6E-8658-45238CA58998}" srcOrd="2" destOrd="0" presId="urn:microsoft.com/office/officeart/2005/8/layout/orgChart1"/>
    <dgm:cxn modelId="{8FAA30F4-200D-4C42-B1F1-5801961BECD2}" type="presParOf" srcId="{C79FE683-092A-4CAB-A401-43A076542F34}" destId="{B1EE434F-95A8-4CD3-93CE-7A77984C8D34}" srcOrd="3" destOrd="0" presId="urn:microsoft.com/office/officeart/2005/8/layout/orgChart1"/>
    <dgm:cxn modelId="{369ECA84-939C-4FE7-B31B-BCC664B524D9}" type="presParOf" srcId="{B1EE434F-95A8-4CD3-93CE-7A77984C8D34}" destId="{A2EC1EC4-D88B-4403-B996-32414FE0C2A3}" srcOrd="0" destOrd="0" presId="urn:microsoft.com/office/officeart/2005/8/layout/orgChart1"/>
    <dgm:cxn modelId="{F2B90CBE-BA83-4BCD-961B-5F79FDB3E82C}" type="presParOf" srcId="{A2EC1EC4-D88B-4403-B996-32414FE0C2A3}" destId="{375FDFE3-103F-4115-93F0-AD1D7FAFDD73}" srcOrd="0" destOrd="0" presId="urn:microsoft.com/office/officeart/2005/8/layout/orgChart1"/>
    <dgm:cxn modelId="{5E0CB38F-1836-4C51-97F5-1CBC9FBF4D13}" type="presParOf" srcId="{A2EC1EC4-D88B-4403-B996-32414FE0C2A3}" destId="{F16D4896-B90E-44B3-9922-A0BA4D356F96}" srcOrd="1" destOrd="0" presId="urn:microsoft.com/office/officeart/2005/8/layout/orgChart1"/>
    <dgm:cxn modelId="{C02FE3F0-DF0A-4662-9DD1-ADA18517F82B}" type="presParOf" srcId="{B1EE434F-95A8-4CD3-93CE-7A77984C8D34}" destId="{8E797186-F6A2-4EDF-B2EE-C773342590C9}" srcOrd="1" destOrd="0" presId="urn:microsoft.com/office/officeart/2005/8/layout/orgChart1"/>
    <dgm:cxn modelId="{2CC3AA7C-9897-4A7B-811C-9A922B5A1745}" type="presParOf" srcId="{B1EE434F-95A8-4CD3-93CE-7A77984C8D34}" destId="{7C7FF79F-5396-4D72-913E-D71A4633E56C}" srcOrd="2" destOrd="0" presId="urn:microsoft.com/office/officeart/2005/8/layout/orgChart1"/>
    <dgm:cxn modelId="{14E79530-D7C7-4A8D-B5DE-BE5490A98871}" type="presParOf" srcId="{C79FE683-092A-4CAB-A401-43A076542F34}" destId="{2E5371BD-CE4A-4603-B29E-15AC230FA4E0}" srcOrd="4" destOrd="0" presId="urn:microsoft.com/office/officeart/2005/8/layout/orgChart1"/>
    <dgm:cxn modelId="{01039028-241D-42B9-823A-E6DE3C377E77}" type="presParOf" srcId="{C79FE683-092A-4CAB-A401-43A076542F34}" destId="{6A75A028-EC95-4771-B682-D34E1A1B7983}" srcOrd="5" destOrd="0" presId="urn:microsoft.com/office/officeart/2005/8/layout/orgChart1"/>
    <dgm:cxn modelId="{980CA4C1-7F24-47B2-AD59-BF078F91B6B1}" type="presParOf" srcId="{6A75A028-EC95-4771-B682-D34E1A1B7983}" destId="{AFC89FB9-7FBA-4617-A318-62716021B742}" srcOrd="0" destOrd="0" presId="urn:microsoft.com/office/officeart/2005/8/layout/orgChart1"/>
    <dgm:cxn modelId="{10064A70-F5DF-4D7E-AD07-6FD0396630EE}" type="presParOf" srcId="{AFC89FB9-7FBA-4617-A318-62716021B742}" destId="{F17EDD45-CFF0-43FD-97F6-768E6E038071}" srcOrd="0" destOrd="0" presId="urn:microsoft.com/office/officeart/2005/8/layout/orgChart1"/>
    <dgm:cxn modelId="{0749EDF5-A5C4-4F34-A078-7E073C030849}" type="presParOf" srcId="{AFC89FB9-7FBA-4617-A318-62716021B742}" destId="{7F324C08-760A-4343-8917-C30B120ABDEA}" srcOrd="1" destOrd="0" presId="urn:microsoft.com/office/officeart/2005/8/layout/orgChart1"/>
    <dgm:cxn modelId="{CDC62C1C-5500-4229-A8D5-70EA24CFC958}" type="presParOf" srcId="{6A75A028-EC95-4771-B682-D34E1A1B7983}" destId="{9C70EF44-75C1-40AF-B3EA-41B66699704B}" srcOrd="1" destOrd="0" presId="urn:microsoft.com/office/officeart/2005/8/layout/orgChart1"/>
    <dgm:cxn modelId="{98635023-012C-41EF-AB49-87651BF51326}" type="presParOf" srcId="{6A75A028-EC95-4771-B682-D34E1A1B7983}" destId="{C124AD00-D400-4895-BA5C-E33F70376C1A}" srcOrd="2" destOrd="0" presId="urn:microsoft.com/office/officeart/2005/8/layout/orgChart1"/>
    <dgm:cxn modelId="{CD43848B-215A-40C4-B5FC-AB6E2B17B189}" type="presParOf" srcId="{C79FE683-092A-4CAB-A401-43A076542F34}" destId="{0E721285-B2B7-48B8-BE8F-6FBD9712E7F5}" srcOrd="6" destOrd="0" presId="urn:microsoft.com/office/officeart/2005/8/layout/orgChart1"/>
    <dgm:cxn modelId="{B90BFFDE-C56E-4BA4-B4F9-E10F9F6D7639}" type="presParOf" srcId="{C79FE683-092A-4CAB-A401-43A076542F34}" destId="{868CDFEA-3F39-4C16-B5B2-4BD15B0EBFD3}" srcOrd="7" destOrd="0" presId="urn:microsoft.com/office/officeart/2005/8/layout/orgChart1"/>
    <dgm:cxn modelId="{225151D6-E093-49E7-98C3-8020DACFA1E7}" type="presParOf" srcId="{868CDFEA-3F39-4C16-B5B2-4BD15B0EBFD3}" destId="{452E7E80-EF23-46BD-AA84-9930A3D6B7DD}" srcOrd="0" destOrd="0" presId="urn:microsoft.com/office/officeart/2005/8/layout/orgChart1"/>
    <dgm:cxn modelId="{4E62D11E-7C3B-43F8-ACFF-0A684B4C78A1}" type="presParOf" srcId="{452E7E80-EF23-46BD-AA84-9930A3D6B7DD}" destId="{07487A26-FB7E-4701-BB4D-4472FF1B8683}" srcOrd="0" destOrd="0" presId="urn:microsoft.com/office/officeart/2005/8/layout/orgChart1"/>
    <dgm:cxn modelId="{AE553732-16B8-4863-8264-152950419018}" type="presParOf" srcId="{452E7E80-EF23-46BD-AA84-9930A3D6B7DD}" destId="{9B2B73E0-175F-4E2D-94A8-6BF7BEFBE25D}" srcOrd="1" destOrd="0" presId="urn:microsoft.com/office/officeart/2005/8/layout/orgChart1"/>
    <dgm:cxn modelId="{ACB0C0D7-8D62-4FD2-84D0-785D0E0F5523}" type="presParOf" srcId="{868CDFEA-3F39-4C16-B5B2-4BD15B0EBFD3}" destId="{970B6481-28B4-4302-AEAF-B3CC2A4F483D}" srcOrd="1" destOrd="0" presId="urn:microsoft.com/office/officeart/2005/8/layout/orgChart1"/>
    <dgm:cxn modelId="{3F258A5A-996B-4548-9E05-49316C35DB68}" type="presParOf" srcId="{868CDFEA-3F39-4C16-B5B2-4BD15B0EBFD3}" destId="{0FD97EEB-AF9F-4CE4-8FAE-7D64D1AB4633}" srcOrd="2" destOrd="0" presId="urn:microsoft.com/office/officeart/2005/8/layout/orgChart1"/>
    <dgm:cxn modelId="{961DFD3D-2496-41F0-881E-82483A58375A}" type="presParOf" srcId="{C79FE683-092A-4CAB-A401-43A076542F34}" destId="{DCB7E880-F0C6-407D-ACB5-AD435CCA1FCA}" srcOrd="8" destOrd="0" presId="urn:microsoft.com/office/officeart/2005/8/layout/orgChart1"/>
    <dgm:cxn modelId="{11C25747-097D-40C6-9BCE-7A48DA8E170B}" type="presParOf" srcId="{C79FE683-092A-4CAB-A401-43A076542F34}" destId="{744B4C92-0A98-4451-ADD8-6B2EFD69D61F}" srcOrd="9" destOrd="0" presId="urn:microsoft.com/office/officeart/2005/8/layout/orgChart1"/>
    <dgm:cxn modelId="{28AE3206-E62A-44CE-B83B-680F0B4F7863}" type="presParOf" srcId="{744B4C92-0A98-4451-ADD8-6B2EFD69D61F}" destId="{B9AB17AC-4276-4CD2-AD75-9C65E1D5234C}" srcOrd="0" destOrd="0" presId="urn:microsoft.com/office/officeart/2005/8/layout/orgChart1"/>
    <dgm:cxn modelId="{42867116-F42B-40FB-8747-827E965BE723}" type="presParOf" srcId="{B9AB17AC-4276-4CD2-AD75-9C65E1D5234C}" destId="{7B50B8BF-661A-4B44-BFFC-EEB4F43D71FD}" srcOrd="0" destOrd="0" presId="urn:microsoft.com/office/officeart/2005/8/layout/orgChart1"/>
    <dgm:cxn modelId="{2DE0BF71-AA15-4BDF-8E13-9169D1A1AD21}" type="presParOf" srcId="{B9AB17AC-4276-4CD2-AD75-9C65E1D5234C}" destId="{3019437C-BE74-45BF-82AE-042F5FBDCF7A}" srcOrd="1" destOrd="0" presId="urn:microsoft.com/office/officeart/2005/8/layout/orgChart1"/>
    <dgm:cxn modelId="{92857A18-DCA7-433A-B34E-1181DBA732A9}" type="presParOf" srcId="{744B4C92-0A98-4451-ADD8-6B2EFD69D61F}" destId="{77F21AD2-5285-4CA5-AD42-9426D64BA161}" srcOrd="1" destOrd="0" presId="urn:microsoft.com/office/officeart/2005/8/layout/orgChart1"/>
    <dgm:cxn modelId="{099EB33A-51A2-4F60-A1DF-121AA6407C1C}" type="presParOf" srcId="{744B4C92-0A98-4451-ADD8-6B2EFD69D61F}" destId="{5A0EF6F5-6654-47A0-8D06-8C00A81A319F}" srcOrd="2" destOrd="0" presId="urn:microsoft.com/office/officeart/2005/8/layout/orgChart1"/>
    <dgm:cxn modelId="{6433DCEC-2092-490F-BC04-ED8CA6947B0D}" type="presParOf" srcId="{C79FE683-092A-4CAB-A401-43A076542F34}" destId="{A63C7734-08A4-4F82-9828-41F0469EFE08}" srcOrd="10" destOrd="0" presId="urn:microsoft.com/office/officeart/2005/8/layout/orgChart1"/>
    <dgm:cxn modelId="{F75E5F74-0538-44B3-9A95-26FB070B51A7}" type="presParOf" srcId="{C79FE683-092A-4CAB-A401-43A076542F34}" destId="{7C00A09D-086C-4A59-B233-C73FFD8B3964}" srcOrd="11" destOrd="0" presId="urn:microsoft.com/office/officeart/2005/8/layout/orgChart1"/>
    <dgm:cxn modelId="{E20147E9-C328-44A8-8007-75EEA251E4F6}" type="presParOf" srcId="{7C00A09D-086C-4A59-B233-C73FFD8B3964}" destId="{EB95275D-D825-4E26-A4B5-4C7C1C6FF761}" srcOrd="0" destOrd="0" presId="urn:microsoft.com/office/officeart/2005/8/layout/orgChart1"/>
    <dgm:cxn modelId="{51C14830-1078-42F0-985F-B44FC6F90AEB}" type="presParOf" srcId="{EB95275D-D825-4E26-A4B5-4C7C1C6FF761}" destId="{ED6BEAEA-4398-414F-91B6-B5C1192A371B}" srcOrd="0" destOrd="0" presId="urn:microsoft.com/office/officeart/2005/8/layout/orgChart1"/>
    <dgm:cxn modelId="{531BF845-21FA-48FB-96A2-7C6E5DC0562D}" type="presParOf" srcId="{EB95275D-D825-4E26-A4B5-4C7C1C6FF761}" destId="{8D584412-AEBC-49EC-B26A-54DF2CA06E61}" srcOrd="1" destOrd="0" presId="urn:microsoft.com/office/officeart/2005/8/layout/orgChart1"/>
    <dgm:cxn modelId="{626ADAB9-78C5-4C98-9207-492D99D87051}" type="presParOf" srcId="{7C00A09D-086C-4A59-B233-C73FFD8B3964}" destId="{91D159BA-8D61-48F3-8857-816AC2661FC9}" srcOrd="1" destOrd="0" presId="urn:microsoft.com/office/officeart/2005/8/layout/orgChart1"/>
    <dgm:cxn modelId="{3F83A09E-7634-47A9-98B9-42475591702B}" type="presParOf" srcId="{7C00A09D-086C-4A59-B233-C73FFD8B3964}" destId="{B19835EB-1638-42CF-B034-C20330BFC654}" srcOrd="2" destOrd="0" presId="urn:microsoft.com/office/officeart/2005/8/layout/orgChart1"/>
    <dgm:cxn modelId="{947C10CE-0696-4BDF-B9B4-461D243F8D04}" type="presParOf" srcId="{C79FE683-092A-4CAB-A401-43A076542F34}" destId="{9558AA0D-9446-4760-9D1E-28EBD0B1558B}" srcOrd="12" destOrd="0" presId="urn:microsoft.com/office/officeart/2005/8/layout/orgChart1"/>
    <dgm:cxn modelId="{1886506A-EC66-4525-B9B2-5EAF0FD3244E}" type="presParOf" srcId="{C79FE683-092A-4CAB-A401-43A076542F34}" destId="{17F5A6DF-D32B-4A7F-8597-CFBD0E8A520C}" srcOrd="13" destOrd="0" presId="urn:microsoft.com/office/officeart/2005/8/layout/orgChart1"/>
    <dgm:cxn modelId="{7B23ED9C-9A8E-4C7D-972F-E7A1FAB4E623}" type="presParOf" srcId="{17F5A6DF-D32B-4A7F-8597-CFBD0E8A520C}" destId="{A20D526A-EC68-4D24-92C6-B6C7D6165F01}" srcOrd="0" destOrd="0" presId="urn:microsoft.com/office/officeart/2005/8/layout/orgChart1"/>
    <dgm:cxn modelId="{675A0A0E-6DA2-4280-9F16-3A2A0C6DA30A}" type="presParOf" srcId="{A20D526A-EC68-4D24-92C6-B6C7D6165F01}" destId="{E0666094-244E-4FCA-81A7-3EE25A87ECBB}" srcOrd="0" destOrd="0" presId="urn:microsoft.com/office/officeart/2005/8/layout/orgChart1"/>
    <dgm:cxn modelId="{467CD57E-1F44-46D4-A542-1E6C2F82C3CB}" type="presParOf" srcId="{A20D526A-EC68-4D24-92C6-B6C7D6165F01}" destId="{72C4E6B8-0421-4409-A0CD-0663F1AEA044}" srcOrd="1" destOrd="0" presId="urn:microsoft.com/office/officeart/2005/8/layout/orgChart1"/>
    <dgm:cxn modelId="{89FC4F7D-CB81-42FB-BE25-F3690D7A8C3C}" type="presParOf" srcId="{17F5A6DF-D32B-4A7F-8597-CFBD0E8A520C}" destId="{934579EF-5A28-4E5C-9C9E-92780498F166}" srcOrd="1" destOrd="0" presId="urn:microsoft.com/office/officeart/2005/8/layout/orgChart1"/>
    <dgm:cxn modelId="{0EA25837-479A-479C-BE24-61CBD3BB5D00}" type="presParOf" srcId="{17F5A6DF-D32B-4A7F-8597-CFBD0E8A520C}" destId="{073B08B8-A941-4E9C-BD5E-FCD061625FD8}" srcOrd="2" destOrd="0" presId="urn:microsoft.com/office/officeart/2005/8/layout/orgChart1"/>
    <dgm:cxn modelId="{B49DB221-AF28-4CFD-8819-435FE04525DC}" type="presParOf" srcId="{4DA7DEDD-041C-418A-80E4-4EB060B77650}" destId="{2C26B8EE-F5A2-4FB7-8CE6-58A4C309AED4}" srcOrd="2" destOrd="0" presId="urn:microsoft.com/office/officeart/2005/8/layout/orgChart1"/>
    <dgm:cxn modelId="{F6561E7F-0771-4E69-AD86-5D92B202523D}" type="presParOf" srcId="{E385797E-59DF-4644-9C05-898E2F94AD4F}" destId="{9E7251EB-5893-47E0-8156-1C7C86DDF68A}" srcOrd="2" destOrd="0" presId="urn:microsoft.com/office/officeart/2005/8/layout/orgChart1"/>
    <dgm:cxn modelId="{F378FAFC-1B98-4B3A-BE11-825198E4319A}" type="presParOf" srcId="{E385797E-59DF-4644-9C05-898E2F94AD4F}" destId="{F588C00F-CE7F-4C15-A5FD-92D1B61940BC}" srcOrd="3" destOrd="0" presId="urn:microsoft.com/office/officeart/2005/8/layout/orgChart1"/>
    <dgm:cxn modelId="{2E461C94-985E-4247-B82B-29B9AD8D66FE}" type="presParOf" srcId="{F588C00F-CE7F-4C15-A5FD-92D1B61940BC}" destId="{E5B9CC48-7615-476A-BFD8-869AE5B174B6}" srcOrd="0" destOrd="0" presId="urn:microsoft.com/office/officeart/2005/8/layout/orgChart1"/>
    <dgm:cxn modelId="{66A9CEFE-1BF2-4722-903B-7D2B2D304927}" type="presParOf" srcId="{E5B9CC48-7615-476A-BFD8-869AE5B174B6}" destId="{8F6752D8-ED7D-4782-9193-1A22868E5CD6}" srcOrd="0" destOrd="0" presId="urn:microsoft.com/office/officeart/2005/8/layout/orgChart1"/>
    <dgm:cxn modelId="{A19555B2-8ECE-4CBF-8F3F-F348BFCB6406}" type="presParOf" srcId="{E5B9CC48-7615-476A-BFD8-869AE5B174B6}" destId="{8D7E508D-6904-4280-8803-D8B067E72877}" srcOrd="1" destOrd="0" presId="urn:microsoft.com/office/officeart/2005/8/layout/orgChart1"/>
    <dgm:cxn modelId="{F03F6ABF-7947-4A8E-AB8F-986819B2A8BE}" type="presParOf" srcId="{F588C00F-CE7F-4C15-A5FD-92D1B61940BC}" destId="{A3F9621B-2FCB-4E67-8DA6-F1437E453E3B}" srcOrd="1" destOrd="0" presId="urn:microsoft.com/office/officeart/2005/8/layout/orgChart1"/>
    <dgm:cxn modelId="{D0094438-C8E5-406A-AA80-8E9953291366}" type="presParOf" srcId="{A3F9621B-2FCB-4E67-8DA6-F1437E453E3B}" destId="{7F87DF64-C4E5-470E-80CB-137EAF89B338}" srcOrd="0" destOrd="0" presId="urn:microsoft.com/office/officeart/2005/8/layout/orgChart1"/>
    <dgm:cxn modelId="{CCDE88C4-1BFD-4809-ADE4-9E9173A41189}" type="presParOf" srcId="{A3F9621B-2FCB-4E67-8DA6-F1437E453E3B}" destId="{F4F70977-F445-4018-A5BE-AED895A985BC}" srcOrd="1" destOrd="0" presId="urn:microsoft.com/office/officeart/2005/8/layout/orgChart1"/>
    <dgm:cxn modelId="{8F286A9B-B9FD-42F2-BEF4-B870BC025A06}" type="presParOf" srcId="{F4F70977-F445-4018-A5BE-AED895A985BC}" destId="{B9AE4756-3B48-41E1-8271-E062183472EC}" srcOrd="0" destOrd="0" presId="urn:microsoft.com/office/officeart/2005/8/layout/orgChart1"/>
    <dgm:cxn modelId="{8F5A16EB-7BBA-474A-959F-5D467A3804E7}" type="presParOf" srcId="{B9AE4756-3B48-41E1-8271-E062183472EC}" destId="{63688D17-C536-4E13-A405-8022F19634C0}" srcOrd="0" destOrd="0" presId="urn:microsoft.com/office/officeart/2005/8/layout/orgChart1"/>
    <dgm:cxn modelId="{B2AE2A48-B3F7-4128-8ACB-84B1876F8B7B}" type="presParOf" srcId="{B9AE4756-3B48-41E1-8271-E062183472EC}" destId="{A42B0A86-EDCC-434D-81E4-CC74848BDE38}" srcOrd="1" destOrd="0" presId="urn:microsoft.com/office/officeart/2005/8/layout/orgChart1"/>
    <dgm:cxn modelId="{1577595C-D947-4DF5-88D6-09FFF229ABA5}" type="presParOf" srcId="{F4F70977-F445-4018-A5BE-AED895A985BC}" destId="{7951498B-1E81-44E4-A669-4CCF51192CB5}" srcOrd="1" destOrd="0" presId="urn:microsoft.com/office/officeart/2005/8/layout/orgChart1"/>
    <dgm:cxn modelId="{DD397FB6-8B91-4678-829F-652ECA80DAA4}" type="presParOf" srcId="{F4F70977-F445-4018-A5BE-AED895A985BC}" destId="{6AA4CAC5-56E9-4080-9B83-14D14BE75824}" srcOrd="2" destOrd="0" presId="urn:microsoft.com/office/officeart/2005/8/layout/orgChart1"/>
    <dgm:cxn modelId="{A103E9F1-C3C5-4C03-8A40-7E19706BFBBB}" type="presParOf" srcId="{A3F9621B-2FCB-4E67-8DA6-F1437E453E3B}" destId="{1A720750-B6BC-46DB-BBFD-950FC80FD267}" srcOrd="2" destOrd="0" presId="urn:microsoft.com/office/officeart/2005/8/layout/orgChart1"/>
    <dgm:cxn modelId="{A40A8606-6361-4D84-8007-506900693200}" type="presParOf" srcId="{A3F9621B-2FCB-4E67-8DA6-F1437E453E3B}" destId="{445BF66A-B1A1-43F8-915E-7038E4BF3BE3}" srcOrd="3" destOrd="0" presId="urn:microsoft.com/office/officeart/2005/8/layout/orgChart1"/>
    <dgm:cxn modelId="{BDF635D0-9FD2-42A4-90B3-04B24ACE8868}" type="presParOf" srcId="{445BF66A-B1A1-43F8-915E-7038E4BF3BE3}" destId="{AE0A5297-16F3-4B04-B36A-65DB4049B7B8}" srcOrd="0" destOrd="0" presId="urn:microsoft.com/office/officeart/2005/8/layout/orgChart1"/>
    <dgm:cxn modelId="{AACF9016-9F82-48A3-9B27-5156DBACB7AF}" type="presParOf" srcId="{AE0A5297-16F3-4B04-B36A-65DB4049B7B8}" destId="{63BE837A-055A-49C7-BB42-1C5434BDE453}" srcOrd="0" destOrd="0" presId="urn:microsoft.com/office/officeart/2005/8/layout/orgChart1"/>
    <dgm:cxn modelId="{F1D3B55B-51B8-42B6-8D2D-8FB68FEA55EF}" type="presParOf" srcId="{AE0A5297-16F3-4B04-B36A-65DB4049B7B8}" destId="{E6196246-E6A7-415B-96EE-3CFF14F16EA6}" srcOrd="1" destOrd="0" presId="urn:microsoft.com/office/officeart/2005/8/layout/orgChart1"/>
    <dgm:cxn modelId="{A9C58196-DE21-433C-9096-1A4244174A6F}" type="presParOf" srcId="{445BF66A-B1A1-43F8-915E-7038E4BF3BE3}" destId="{F96D38F5-D219-4518-A981-E080471C71F8}" srcOrd="1" destOrd="0" presId="urn:microsoft.com/office/officeart/2005/8/layout/orgChart1"/>
    <dgm:cxn modelId="{002AF767-C168-4A3E-997F-B85557261A3F}" type="presParOf" srcId="{445BF66A-B1A1-43F8-915E-7038E4BF3BE3}" destId="{A48B8A7A-B2FF-4D6E-A0F6-33A2253E42A3}" srcOrd="2" destOrd="0" presId="urn:microsoft.com/office/officeart/2005/8/layout/orgChart1"/>
    <dgm:cxn modelId="{71978551-E64A-40AE-80AE-EDFB894745CC}" type="presParOf" srcId="{A3F9621B-2FCB-4E67-8DA6-F1437E453E3B}" destId="{0F441F7C-B43C-4D80-B93F-B0D09F3A211C}" srcOrd="4" destOrd="0" presId="urn:microsoft.com/office/officeart/2005/8/layout/orgChart1"/>
    <dgm:cxn modelId="{EC8A5828-6ACE-4F9B-A75A-B72EC50522A8}" type="presParOf" srcId="{A3F9621B-2FCB-4E67-8DA6-F1437E453E3B}" destId="{E4E57244-3646-42C7-BAC8-AB39F3E55E30}" srcOrd="5" destOrd="0" presId="urn:microsoft.com/office/officeart/2005/8/layout/orgChart1"/>
    <dgm:cxn modelId="{CB18CEB8-D2CC-45C1-8CF6-B2F833B667AA}" type="presParOf" srcId="{E4E57244-3646-42C7-BAC8-AB39F3E55E30}" destId="{1464548A-888B-4C9F-973F-DA66F042F0A5}" srcOrd="0" destOrd="0" presId="urn:microsoft.com/office/officeart/2005/8/layout/orgChart1"/>
    <dgm:cxn modelId="{26F160DA-1F28-4CC5-9B50-CB19323422A3}" type="presParOf" srcId="{1464548A-888B-4C9F-973F-DA66F042F0A5}" destId="{35254764-7400-4320-8F6F-C7A48806CA98}" srcOrd="0" destOrd="0" presId="urn:microsoft.com/office/officeart/2005/8/layout/orgChart1"/>
    <dgm:cxn modelId="{838F3790-5AB6-48E2-AF1A-C0A8C4B6E7A7}" type="presParOf" srcId="{1464548A-888B-4C9F-973F-DA66F042F0A5}" destId="{7A601E88-1188-41D3-81D0-460A8A07CB97}" srcOrd="1" destOrd="0" presId="urn:microsoft.com/office/officeart/2005/8/layout/orgChart1"/>
    <dgm:cxn modelId="{493DD28C-15FA-4385-81FC-438BF6B61AB9}" type="presParOf" srcId="{E4E57244-3646-42C7-BAC8-AB39F3E55E30}" destId="{AF35372A-883D-4862-A65A-85821E49E1E3}" srcOrd="1" destOrd="0" presId="urn:microsoft.com/office/officeart/2005/8/layout/orgChart1"/>
    <dgm:cxn modelId="{91E5F66F-9B9D-4581-89D5-C4867CDF3F16}" type="presParOf" srcId="{E4E57244-3646-42C7-BAC8-AB39F3E55E30}" destId="{55019B25-5675-4554-B477-F69F68E29A77}" srcOrd="2" destOrd="0" presId="urn:microsoft.com/office/officeart/2005/8/layout/orgChart1"/>
    <dgm:cxn modelId="{5AC21694-9EE2-4F36-AE18-A08A0FA5A3A4}" type="presParOf" srcId="{A3F9621B-2FCB-4E67-8DA6-F1437E453E3B}" destId="{EEE87A81-CBB2-4DA0-9704-BEF20B055743}" srcOrd="6" destOrd="0" presId="urn:microsoft.com/office/officeart/2005/8/layout/orgChart1"/>
    <dgm:cxn modelId="{CA830454-B3A5-4817-9D4A-09BF50EAE587}" type="presParOf" srcId="{A3F9621B-2FCB-4E67-8DA6-F1437E453E3B}" destId="{3233BE6B-EF06-436A-953B-16A837AF135B}" srcOrd="7" destOrd="0" presId="urn:microsoft.com/office/officeart/2005/8/layout/orgChart1"/>
    <dgm:cxn modelId="{2E54DF3B-C61E-4A87-8338-564DF6585705}" type="presParOf" srcId="{3233BE6B-EF06-436A-953B-16A837AF135B}" destId="{242E4236-0406-42B3-A932-FC2CCD5B62CC}" srcOrd="0" destOrd="0" presId="urn:microsoft.com/office/officeart/2005/8/layout/orgChart1"/>
    <dgm:cxn modelId="{02A37FB7-8B64-4210-B7E3-ECDA566DA68A}" type="presParOf" srcId="{242E4236-0406-42B3-A932-FC2CCD5B62CC}" destId="{E462891A-DBA5-4B03-81B3-6181C27CD57B}" srcOrd="0" destOrd="0" presId="urn:microsoft.com/office/officeart/2005/8/layout/orgChart1"/>
    <dgm:cxn modelId="{ABCEF46B-0AA3-4504-80B3-005CA3B19654}" type="presParOf" srcId="{242E4236-0406-42B3-A932-FC2CCD5B62CC}" destId="{F5A9AF99-0EB9-42C3-9DE5-1662AD7596FE}" srcOrd="1" destOrd="0" presId="urn:microsoft.com/office/officeart/2005/8/layout/orgChart1"/>
    <dgm:cxn modelId="{5866DC13-8253-4EF2-A4EA-B6F284A8E183}" type="presParOf" srcId="{3233BE6B-EF06-436A-953B-16A837AF135B}" destId="{66487DCA-D2BE-4423-9176-227BDC46D572}" srcOrd="1" destOrd="0" presId="urn:microsoft.com/office/officeart/2005/8/layout/orgChart1"/>
    <dgm:cxn modelId="{709A0E05-63E9-43FB-92C4-8ADCD71C12D4}" type="presParOf" srcId="{3233BE6B-EF06-436A-953B-16A837AF135B}" destId="{0C78DC82-7685-4620-91FB-57B23F170499}" srcOrd="2" destOrd="0" presId="urn:microsoft.com/office/officeart/2005/8/layout/orgChart1"/>
    <dgm:cxn modelId="{D5125C1D-4747-4D9C-A1F6-86C848600AAF}" type="presParOf" srcId="{F588C00F-CE7F-4C15-A5FD-92D1B61940BC}" destId="{32AE0A44-E045-4AA1-9876-5C347A3CA2D1}" srcOrd="2" destOrd="0" presId="urn:microsoft.com/office/officeart/2005/8/layout/orgChart1"/>
    <dgm:cxn modelId="{921613B4-6217-449B-A98A-E0C7EB7171EB}" type="presParOf" srcId="{E385797E-59DF-4644-9C05-898E2F94AD4F}" destId="{F3ED19D5-2F1F-460C-82AD-CFBA4F7B577F}" srcOrd="4" destOrd="0" presId="urn:microsoft.com/office/officeart/2005/8/layout/orgChart1"/>
    <dgm:cxn modelId="{5F002C8A-CFB9-4EA8-BC92-288E8D9DB74A}" type="presParOf" srcId="{E385797E-59DF-4644-9C05-898E2F94AD4F}" destId="{0E86BE49-B82A-4E9B-B093-162BF745BA41}" srcOrd="5" destOrd="0" presId="urn:microsoft.com/office/officeart/2005/8/layout/orgChart1"/>
    <dgm:cxn modelId="{63588182-EC7C-4989-A127-3E7A533233CC}" type="presParOf" srcId="{0E86BE49-B82A-4E9B-B093-162BF745BA41}" destId="{B2595E3B-1C91-45E0-B1FC-83A01E087EA2}" srcOrd="0" destOrd="0" presId="urn:microsoft.com/office/officeart/2005/8/layout/orgChart1"/>
    <dgm:cxn modelId="{F64BD597-EAAE-4B26-B88C-6D44818822B2}" type="presParOf" srcId="{B2595E3B-1C91-45E0-B1FC-83A01E087EA2}" destId="{3478E553-DAF1-4A69-B58E-AD4A336EACAD}" srcOrd="0" destOrd="0" presId="urn:microsoft.com/office/officeart/2005/8/layout/orgChart1"/>
    <dgm:cxn modelId="{22340433-E2BC-4044-9330-6594E556AB06}" type="presParOf" srcId="{B2595E3B-1C91-45E0-B1FC-83A01E087EA2}" destId="{FCA0B8C7-5821-4BCF-BF3C-BE0A042E4DED}" srcOrd="1" destOrd="0" presId="urn:microsoft.com/office/officeart/2005/8/layout/orgChart1"/>
    <dgm:cxn modelId="{E15B6854-2259-4022-8750-98C577C69FB4}" type="presParOf" srcId="{0E86BE49-B82A-4E9B-B093-162BF745BA41}" destId="{B6C73EF0-72D8-4F57-B1AA-12855E44FF4C}" srcOrd="1" destOrd="0" presId="urn:microsoft.com/office/officeart/2005/8/layout/orgChart1"/>
    <dgm:cxn modelId="{82137AB7-49D9-44CE-83AE-D7ED3BC313A2}" type="presParOf" srcId="{B6C73EF0-72D8-4F57-B1AA-12855E44FF4C}" destId="{955B60C3-3C68-42E8-B4E8-70EC9FA912BC}" srcOrd="0" destOrd="0" presId="urn:microsoft.com/office/officeart/2005/8/layout/orgChart1"/>
    <dgm:cxn modelId="{51757F6C-5810-4CE9-B952-019BAF00626F}" type="presParOf" srcId="{B6C73EF0-72D8-4F57-B1AA-12855E44FF4C}" destId="{6FD689E8-04F1-4CA2-BE34-9F7F81183146}" srcOrd="1" destOrd="0" presId="urn:microsoft.com/office/officeart/2005/8/layout/orgChart1"/>
    <dgm:cxn modelId="{419EF90B-51F9-4E17-BA9D-B7E18BFF35ED}" type="presParOf" srcId="{6FD689E8-04F1-4CA2-BE34-9F7F81183146}" destId="{88E12393-64F6-4A21-9E8B-E59DBDD76E1C}" srcOrd="0" destOrd="0" presId="urn:microsoft.com/office/officeart/2005/8/layout/orgChart1"/>
    <dgm:cxn modelId="{FA43799C-7384-4360-B204-BCAF82BC7C56}" type="presParOf" srcId="{88E12393-64F6-4A21-9E8B-E59DBDD76E1C}" destId="{10C2F540-A6DC-4037-8AD1-2EF4B255BA96}" srcOrd="0" destOrd="0" presId="urn:microsoft.com/office/officeart/2005/8/layout/orgChart1"/>
    <dgm:cxn modelId="{F0036F78-1AAC-4605-AE0D-3F6775118138}" type="presParOf" srcId="{88E12393-64F6-4A21-9E8B-E59DBDD76E1C}" destId="{8C6D4A4B-2EEB-41FD-94A3-62F26102D53F}" srcOrd="1" destOrd="0" presId="urn:microsoft.com/office/officeart/2005/8/layout/orgChart1"/>
    <dgm:cxn modelId="{43ECC1F7-C119-4C1E-9E7E-26C51B8C98B3}" type="presParOf" srcId="{6FD689E8-04F1-4CA2-BE34-9F7F81183146}" destId="{4BA40C80-5C29-4111-8A45-21A3ABF3DAA1}" srcOrd="1" destOrd="0" presId="urn:microsoft.com/office/officeart/2005/8/layout/orgChart1"/>
    <dgm:cxn modelId="{6CD73A78-668E-47D5-A364-A0B31D5AC6E4}" type="presParOf" srcId="{6FD689E8-04F1-4CA2-BE34-9F7F81183146}" destId="{F24440AE-C478-4C88-82F2-3495D967D8F6}" srcOrd="2" destOrd="0" presId="urn:microsoft.com/office/officeart/2005/8/layout/orgChart1"/>
    <dgm:cxn modelId="{CBF7B089-D9DB-4520-A0BD-32A27543C9F3}" type="presParOf" srcId="{B6C73EF0-72D8-4F57-B1AA-12855E44FF4C}" destId="{947529E9-CA24-4B1E-ACC1-11AF0664CA75}" srcOrd="2" destOrd="0" presId="urn:microsoft.com/office/officeart/2005/8/layout/orgChart1"/>
    <dgm:cxn modelId="{B8B461B2-52C8-476E-A18D-8FE8D5A36139}" type="presParOf" srcId="{B6C73EF0-72D8-4F57-B1AA-12855E44FF4C}" destId="{66961C41-EA86-48A3-9B6B-1ABBDEBE99A2}" srcOrd="3" destOrd="0" presId="urn:microsoft.com/office/officeart/2005/8/layout/orgChart1"/>
    <dgm:cxn modelId="{4BE9CA15-924E-4574-97D3-0693E880D3E2}" type="presParOf" srcId="{66961C41-EA86-48A3-9B6B-1ABBDEBE99A2}" destId="{8EB62358-340B-4BC5-85F7-E6AA78401BB7}" srcOrd="0" destOrd="0" presId="urn:microsoft.com/office/officeart/2005/8/layout/orgChart1"/>
    <dgm:cxn modelId="{160C63D4-3419-4378-8593-29FF2C1BAABF}" type="presParOf" srcId="{8EB62358-340B-4BC5-85F7-E6AA78401BB7}" destId="{8440157E-9FC5-4098-A634-D9097D0D87FF}" srcOrd="0" destOrd="0" presId="urn:microsoft.com/office/officeart/2005/8/layout/orgChart1"/>
    <dgm:cxn modelId="{63975990-F1B6-49C6-BCE3-02492B98C596}" type="presParOf" srcId="{8EB62358-340B-4BC5-85F7-E6AA78401BB7}" destId="{04EA6B44-C15E-4DBA-BBB8-D8993940B725}" srcOrd="1" destOrd="0" presId="urn:microsoft.com/office/officeart/2005/8/layout/orgChart1"/>
    <dgm:cxn modelId="{645BEABB-A8F7-415C-9871-BF94C53D86DD}" type="presParOf" srcId="{66961C41-EA86-48A3-9B6B-1ABBDEBE99A2}" destId="{7F7890C6-FB9F-4013-8EE9-C62A392565FC}" srcOrd="1" destOrd="0" presId="urn:microsoft.com/office/officeart/2005/8/layout/orgChart1"/>
    <dgm:cxn modelId="{063417BF-D9F3-47A8-B8AE-1B4A59E8C348}" type="presParOf" srcId="{66961C41-EA86-48A3-9B6B-1ABBDEBE99A2}" destId="{F990D201-800E-4A44-82F3-E80B11111DC1}" srcOrd="2" destOrd="0" presId="urn:microsoft.com/office/officeart/2005/8/layout/orgChart1"/>
    <dgm:cxn modelId="{6B8CCF8A-2945-45AE-9F54-380BF27A9741}" type="presParOf" srcId="{B6C73EF0-72D8-4F57-B1AA-12855E44FF4C}" destId="{6133FE02-6DF2-44D0-8E73-7D1D97AE3B45}" srcOrd="4" destOrd="0" presId="urn:microsoft.com/office/officeart/2005/8/layout/orgChart1"/>
    <dgm:cxn modelId="{58F99E7E-1E55-4C7C-83E5-147D9A65315A}" type="presParOf" srcId="{B6C73EF0-72D8-4F57-B1AA-12855E44FF4C}" destId="{48FFB91D-529C-4A0B-877F-3EFF27B43471}" srcOrd="5" destOrd="0" presId="urn:microsoft.com/office/officeart/2005/8/layout/orgChart1"/>
    <dgm:cxn modelId="{D88582FB-8866-4918-8BEF-B69333F8FB48}" type="presParOf" srcId="{48FFB91D-529C-4A0B-877F-3EFF27B43471}" destId="{F2694AFF-F2CE-4DD4-883C-631C3EA0E71D}" srcOrd="0" destOrd="0" presId="urn:microsoft.com/office/officeart/2005/8/layout/orgChart1"/>
    <dgm:cxn modelId="{675E7829-CA10-4A96-89D0-3F65FB8483E4}" type="presParOf" srcId="{F2694AFF-F2CE-4DD4-883C-631C3EA0E71D}" destId="{665B8ABD-C31D-490E-80E2-C9884C4D5587}" srcOrd="0" destOrd="0" presId="urn:microsoft.com/office/officeart/2005/8/layout/orgChart1"/>
    <dgm:cxn modelId="{EE32E48B-5414-4456-9066-BC89A28752EB}" type="presParOf" srcId="{F2694AFF-F2CE-4DD4-883C-631C3EA0E71D}" destId="{529E5238-595B-4DEE-9ED3-3AA5DF65A051}" srcOrd="1" destOrd="0" presId="urn:microsoft.com/office/officeart/2005/8/layout/orgChart1"/>
    <dgm:cxn modelId="{1B352C1E-E211-4082-8EAA-F43F287AAD4E}" type="presParOf" srcId="{48FFB91D-529C-4A0B-877F-3EFF27B43471}" destId="{3091C095-EDF3-4D6B-BD8B-A4FFCD074F53}" srcOrd="1" destOrd="0" presId="urn:microsoft.com/office/officeart/2005/8/layout/orgChart1"/>
    <dgm:cxn modelId="{0B4DB301-6C55-43C0-9A7A-9CDC209A37C3}" type="presParOf" srcId="{48FFB91D-529C-4A0B-877F-3EFF27B43471}" destId="{6CFE48DA-B38F-4605-8EDB-770D803AC0C8}" srcOrd="2" destOrd="0" presId="urn:microsoft.com/office/officeart/2005/8/layout/orgChart1"/>
    <dgm:cxn modelId="{2329A291-3303-4F3D-AFCC-DEB7011EF2C4}" type="presParOf" srcId="{B6C73EF0-72D8-4F57-B1AA-12855E44FF4C}" destId="{B227147B-4E50-4591-B9C9-ED76F54B57C6}" srcOrd="6" destOrd="0" presId="urn:microsoft.com/office/officeart/2005/8/layout/orgChart1"/>
    <dgm:cxn modelId="{52F89843-7D8B-4382-99C6-9563EA1B9F30}" type="presParOf" srcId="{B6C73EF0-72D8-4F57-B1AA-12855E44FF4C}" destId="{65339847-E90B-42F6-9352-84FCC8DEA1C3}" srcOrd="7" destOrd="0" presId="urn:microsoft.com/office/officeart/2005/8/layout/orgChart1"/>
    <dgm:cxn modelId="{425E0EB8-36B8-4971-8291-30CDCB55950D}" type="presParOf" srcId="{65339847-E90B-42F6-9352-84FCC8DEA1C3}" destId="{0045F83C-B847-4943-B788-E9CC4CE0BB9A}" srcOrd="0" destOrd="0" presId="urn:microsoft.com/office/officeart/2005/8/layout/orgChart1"/>
    <dgm:cxn modelId="{D3E27714-13D8-438E-8BB2-4BEFE9FD453A}" type="presParOf" srcId="{0045F83C-B847-4943-B788-E9CC4CE0BB9A}" destId="{87F62BAF-F57F-440C-8281-34768FA04509}" srcOrd="0" destOrd="0" presId="urn:microsoft.com/office/officeart/2005/8/layout/orgChart1"/>
    <dgm:cxn modelId="{367F9D35-D472-4F48-B30D-B4EDFDB257AA}" type="presParOf" srcId="{0045F83C-B847-4943-B788-E9CC4CE0BB9A}" destId="{8570336F-B776-4D82-A1C6-187984E6D69F}" srcOrd="1" destOrd="0" presId="urn:microsoft.com/office/officeart/2005/8/layout/orgChart1"/>
    <dgm:cxn modelId="{735913B2-F4A4-4F79-9007-4DFCAEBF913E}" type="presParOf" srcId="{65339847-E90B-42F6-9352-84FCC8DEA1C3}" destId="{85B7FCE1-024C-4910-A89D-3EE9771B0BB1}" srcOrd="1" destOrd="0" presId="urn:microsoft.com/office/officeart/2005/8/layout/orgChart1"/>
    <dgm:cxn modelId="{531F3CDF-8844-4E96-A614-526D63CAF1FD}" type="presParOf" srcId="{65339847-E90B-42F6-9352-84FCC8DEA1C3}" destId="{73D5FAA0-E420-45D2-B0B9-CE85DB42E399}" srcOrd="2" destOrd="0" presId="urn:microsoft.com/office/officeart/2005/8/layout/orgChart1"/>
    <dgm:cxn modelId="{7782B4DC-738B-4ABA-944F-716B92D39F96}" type="presParOf" srcId="{B6C73EF0-72D8-4F57-B1AA-12855E44FF4C}" destId="{863B68F5-A2EB-44FF-8101-6C14C1DC6676}" srcOrd="8" destOrd="0" presId="urn:microsoft.com/office/officeart/2005/8/layout/orgChart1"/>
    <dgm:cxn modelId="{FB6ACE64-A943-4A6B-998A-061E9CFB1D4F}" type="presParOf" srcId="{B6C73EF0-72D8-4F57-B1AA-12855E44FF4C}" destId="{E0E9ECD3-69F9-435E-9184-C322045CDCE2}" srcOrd="9" destOrd="0" presId="urn:microsoft.com/office/officeart/2005/8/layout/orgChart1"/>
    <dgm:cxn modelId="{2C3E2D8B-C8B4-4841-B283-2EEE1915D256}" type="presParOf" srcId="{E0E9ECD3-69F9-435E-9184-C322045CDCE2}" destId="{C053769C-C78D-4006-A0D2-5683D729E8A9}" srcOrd="0" destOrd="0" presId="urn:microsoft.com/office/officeart/2005/8/layout/orgChart1"/>
    <dgm:cxn modelId="{147507A8-101D-47E4-BDA8-47E9910DC069}" type="presParOf" srcId="{C053769C-C78D-4006-A0D2-5683D729E8A9}" destId="{01445A19-5382-4D21-BBDD-5DA9D1BABB58}" srcOrd="0" destOrd="0" presId="urn:microsoft.com/office/officeart/2005/8/layout/orgChart1"/>
    <dgm:cxn modelId="{1BCF52E7-FB71-4DBF-8E7F-AC508A1AB7C6}" type="presParOf" srcId="{C053769C-C78D-4006-A0D2-5683D729E8A9}" destId="{570B2D19-4D39-406C-BFB5-1F56E03CFD4C}" srcOrd="1" destOrd="0" presId="urn:microsoft.com/office/officeart/2005/8/layout/orgChart1"/>
    <dgm:cxn modelId="{3743B654-B267-4419-9650-BFFEC7BE66C1}" type="presParOf" srcId="{E0E9ECD3-69F9-435E-9184-C322045CDCE2}" destId="{AB8178E2-B22D-4393-8EB5-A8E78CC409D2}" srcOrd="1" destOrd="0" presId="urn:microsoft.com/office/officeart/2005/8/layout/orgChart1"/>
    <dgm:cxn modelId="{AB8C0969-F9AB-4EAA-9B2F-ADAA8E83DC6D}" type="presParOf" srcId="{E0E9ECD3-69F9-435E-9184-C322045CDCE2}" destId="{CC7B0471-F4FC-4AD9-93D8-50119BA628D8}" srcOrd="2" destOrd="0" presId="urn:microsoft.com/office/officeart/2005/8/layout/orgChart1"/>
    <dgm:cxn modelId="{C7B02A99-9E44-4F70-A7A2-95DD55DB739C}" type="presParOf" srcId="{B6C73EF0-72D8-4F57-B1AA-12855E44FF4C}" destId="{24DAE8D0-89A3-40EF-9C44-812B206C6CE0}" srcOrd="10" destOrd="0" presId="urn:microsoft.com/office/officeart/2005/8/layout/orgChart1"/>
    <dgm:cxn modelId="{D1753518-5145-4ABF-ADD6-E2A7E3284B92}" type="presParOf" srcId="{B6C73EF0-72D8-4F57-B1AA-12855E44FF4C}" destId="{F93BC6A4-D7A1-45EE-9993-A0094D939917}" srcOrd="11" destOrd="0" presId="urn:microsoft.com/office/officeart/2005/8/layout/orgChart1"/>
    <dgm:cxn modelId="{4FB2C390-C9DE-45A9-8D95-73B862979356}" type="presParOf" srcId="{F93BC6A4-D7A1-45EE-9993-A0094D939917}" destId="{D9C9B09D-DDB3-4BDB-93E0-717E1BD5479D}" srcOrd="0" destOrd="0" presId="urn:microsoft.com/office/officeart/2005/8/layout/orgChart1"/>
    <dgm:cxn modelId="{FA58009B-A24A-451B-AD7D-10FD1F11AF19}" type="presParOf" srcId="{D9C9B09D-DDB3-4BDB-93E0-717E1BD5479D}" destId="{56565CB1-DF50-48DD-8530-022D31C6DBA3}" srcOrd="0" destOrd="0" presId="urn:microsoft.com/office/officeart/2005/8/layout/orgChart1"/>
    <dgm:cxn modelId="{9ABECF79-5FEE-4FC7-A8E9-2BEF35D5BD32}" type="presParOf" srcId="{D9C9B09D-DDB3-4BDB-93E0-717E1BD5479D}" destId="{7D084653-6824-4AEA-A3C4-9177121ED355}" srcOrd="1" destOrd="0" presId="urn:microsoft.com/office/officeart/2005/8/layout/orgChart1"/>
    <dgm:cxn modelId="{9973AD4C-4938-4303-8CC0-476DE713DB73}" type="presParOf" srcId="{F93BC6A4-D7A1-45EE-9993-A0094D939917}" destId="{5C5FD8C1-4ED8-4D90-9722-5976BD7B16E2}" srcOrd="1" destOrd="0" presId="urn:microsoft.com/office/officeart/2005/8/layout/orgChart1"/>
    <dgm:cxn modelId="{7685D6D1-42D2-4815-BC91-71F0BE5CF96A}" type="presParOf" srcId="{F93BC6A4-D7A1-45EE-9993-A0094D939917}" destId="{AB4B2FE8-743D-4B3D-BF34-FC1542A22A53}" srcOrd="2" destOrd="0" presId="urn:microsoft.com/office/officeart/2005/8/layout/orgChart1"/>
    <dgm:cxn modelId="{0201DFEB-F432-4BC9-88DC-C1563ECD3122}" type="presParOf" srcId="{0E86BE49-B82A-4E9B-B093-162BF745BA41}" destId="{DA2A6294-EB47-49EF-9462-56504D460F96}" srcOrd="2" destOrd="0" presId="urn:microsoft.com/office/officeart/2005/8/layout/orgChart1"/>
    <dgm:cxn modelId="{8B20E609-8115-4F0C-BFB5-710D087CBDC7}" type="presParOf" srcId="{E385797E-59DF-4644-9C05-898E2F94AD4F}" destId="{C1DA0C43-7AE4-4578-9E37-91AF41B20D90}" srcOrd="6" destOrd="0" presId="urn:microsoft.com/office/officeart/2005/8/layout/orgChart1"/>
    <dgm:cxn modelId="{6E7CA11E-C8DC-40C0-8448-6738A4B79EBB}" type="presParOf" srcId="{E385797E-59DF-4644-9C05-898E2F94AD4F}" destId="{A00D7EF2-B31B-43D1-9D82-A7E63D6A06A3}" srcOrd="7" destOrd="0" presId="urn:microsoft.com/office/officeart/2005/8/layout/orgChart1"/>
    <dgm:cxn modelId="{F21C72E1-19C1-4D47-B0C4-A34B5BBA4764}" type="presParOf" srcId="{A00D7EF2-B31B-43D1-9D82-A7E63D6A06A3}" destId="{A3D76BB0-E2DC-4BB4-A30E-CD0D87303DDB}" srcOrd="0" destOrd="0" presId="urn:microsoft.com/office/officeart/2005/8/layout/orgChart1"/>
    <dgm:cxn modelId="{0920A00E-806F-423E-B547-18E43B6870E4}" type="presParOf" srcId="{A3D76BB0-E2DC-4BB4-A30E-CD0D87303DDB}" destId="{6BAC8EFE-699F-4FF7-BE21-76DD5716916E}" srcOrd="0" destOrd="0" presId="urn:microsoft.com/office/officeart/2005/8/layout/orgChart1"/>
    <dgm:cxn modelId="{153C5FCD-E4C5-4A36-BA2C-42A802FEABA8}" type="presParOf" srcId="{A3D76BB0-E2DC-4BB4-A30E-CD0D87303DDB}" destId="{201851C5-2CD8-45C9-A0D3-F48D8B36036C}" srcOrd="1" destOrd="0" presId="urn:microsoft.com/office/officeart/2005/8/layout/orgChart1"/>
    <dgm:cxn modelId="{FBEE3F2E-D989-4F09-AE3B-665092B16030}" type="presParOf" srcId="{A00D7EF2-B31B-43D1-9D82-A7E63D6A06A3}" destId="{BC7114AF-CE58-42A5-8423-8449557DBD0D}" srcOrd="1" destOrd="0" presId="urn:microsoft.com/office/officeart/2005/8/layout/orgChart1"/>
    <dgm:cxn modelId="{A3DD38AC-F98C-4533-97E5-3FC112A5634F}" type="presParOf" srcId="{BC7114AF-CE58-42A5-8423-8449557DBD0D}" destId="{C629B93D-8638-4E49-AEA2-53FAF9E5BA18}" srcOrd="0" destOrd="0" presId="urn:microsoft.com/office/officeart/2005/8/layout/orgChart1"/>
    <dgm:cxn modelId="{5C48D4CB-25B9-4FAE-B50F-0642E9FE2775}" type="presParOf" srcId="{BC7114AF-CE58-42A5-8423-8449557DBD0D}" destId="{A8509772-98E9-4C8D-8E8F-80FC68205908}" srcOrd="1" destOrd="0" presId="urn:microsoft.com/office/officeart/2005/8/layout/orgChart1"/>
    <dgm:cxn modelId="{77D47C04-F0A1-4FC6-9018-49AFF4F41FB6}" type="presParOf" srcId="{A8509772-98E9-4C8D-8E8F-80FC68205908}" destId="{6108AB44-A60A-4816-8798-98007A6460C0}" srcOrd="0" destOrd="0" presId="urn:microsoft.com/office/officeart/2005/8/layout/orgChart1"/>
    <dgm:cxn modelId="{102710E1-676A-4BC4-B175-19A7CAFA5265}" type="presParOf" srcId="{6108AB44-A60A-4816-8798-98007A6460C0}" destId="{2A04F06D-9FB6-4AC9-811B-F9222B1DE22A}" srcOrd="0" destOrd="0" presId="urn:microsoft.com/office/officeart/2005/8/layout/orgChart1"/>
    <dgm:cxn modelId="{691286D3-FD1A-4F29-9AAB-C6DFF33DC36C}" type="presParOf" srcId="{6108AB44-A60A-4816-8798-98007A6460C0}" destId="{87AF6FBC-248A-4174-A231-A6D9AB8E6614}" srcOrd="1" destOrd="0" presId="urn:microsoft.com/office/officeart/2005/8/layout/orgChart1"/>
    <dgm:cxn modelId="{6F2343D3-2B15-4124-9671-C7FAB845D1D4}" type="presParOf" srcId="{A8509772-98E9-4C8D-8E8F-80FC68205908}" destId="{955EF870-7507-4752-9509-A6D6578869C2}" srcOrd="1" destOrd="0" presId="urn:microsoft.com/office/officeart/2005/8/layout/orgChart1"/>
    <dgm:cxn modelId="{A8386D5A-EA54-4BFD-AF83-B82C2BF5EAC6}" type="presParOf" srcId="{A8509772-98E9-4C8D-8E8F-80FC68205908}" destId="{B3FC0A09-CBAC-4E42-82E6-40559F8EF571}" srcOrd="2" destOrd="0" presId="urn:microsoft.com/office/officeart/2005/8/layout/orgChart1"/>
    <dgm:cxn modelId="{9CE2627C-47B1-448A-A1B2-5A4E932AB8A6}" type="presParOf" srcId="{BC7114AF-CE58-42A5-8423-8449557DBD0D}" destId="{FB0816AB-EAEB-4FC0-BD39-0D3E1684B731}" srcOrd="2" destOrd="0" presId="urn:microsoft.com/office/officeart/2005/8/layout/orgChart1"/>
    <dgm:cxn modelId="{056004A7-D55C-4FBA-98A8-15456FF7E796}" type="presParOf" srcId="{BC7114AF-CE58-42A5-8423-8449557DBD0D}" destId="{22641D7A-DF27-46ED-AD6F-BE8B8ADA0318}" srcOrd="3" destOrd="0" presId="urn:microsoft.com/office/officeart/2005/8/layout/orgChart1"/>
    <dgm:cxn modelId="{D25911D0-4EC3-48CD-B944-D7CF0230A14A}" type="presParOf" srcId="{22641D7A-DF27-46ED-AD6F-BE8B8ADA0318}" destId="{41D4E934-5D10-4DAF-AFBB-B41FE003DBA5}" srcOrd="0" destOrd="0" presId="urn:microsoft.com/office/officeart/2005/8/layout/orgChart1"/>
    <dgm:cxn modelId="{A66DFBED-9B07-468B-AD6F-8FE6717474A4}" type="presParOf" srcId="{41D4E934-5D10-4DAF-AFBB-B41FE003DBA5}" destId="{061C0823-B5DD-4AAC-B55C-DCBDD1E21494}" srcOrd="0" destOrd="0" presId="urn:microsoft.com/office/officeart/2005/8/layout/orgChart1"/>
    <dgm:cxn modelId="{8E69D918-F068-4D25-985C-BB8801DBB13D}" type="presParOf" srcId="{41D4E934-5D10-4DAF-AFBB-B41FE003DBA5}" destId="{2C476CEF-8D0F-4EC7-9EAA-305364560660}" srcOrd="1" destOrd="0" presId="urn:microsoft.com/office/officeart/2005/8/layout/orgChart1"/>
    <dgm:cxn modelId="{25AA9252-1DCF-4973-9921-B35DEDDD8DA0}" type="presParOf" srcId="{22641D7A-DF27-46ED-AD6F-BE8B8ADA0318}" destId="{04FDC99E-6E88-4F61-AB3C-9C2CD98D2E92}" srcOrd="1" destOrd="0" presId="urn:microsoft.com/office/officeart/2005/8/layout/orgChart1"/>
    <dgm:cxn modelId="{A83511CE-B551-4F19-916F-C613C89F2355}" type="presParOf" srcId="{22641D7A-DF27-46ED-AD6F-BE8B8ADA0318}" destId="{455CAFA0-F625-41C0-AA4C-8C7DA75C0871}" srcOrd="2" destOrd="0" presId="urn:microsoft.com/office/officeart/2005/8/layout/orgChart1"/>
    <dgm:cxn modelId="{5A093FE5-1165-49A2-8F2D-3FE06F96EBF1}" type="presParOf" srcId="{BC7114AF-CE58-42A5-8423-8449557DBD0D}" destId="{AF4D7C86-0BD1-4951-B4F4-38C745B80F9D}" srcOrd="4" destOrd="0" presId="urn:microsoft.com/office/officeart/2005/8/layout/orgChart1"/>
    <dgm:cxn modelId="{00ADB290-4C1F-483C-BB2C-F6F141A39E4A}" type="presParOf" srcId="{BC7114AF-CE58-42A5-8423-8449557DBD0D}" destId="{8713C03D-143F-435E-83C8-14467C01A8E5}" srcOrd="5" destOrd="0" presId="urn:microsoft.com/office/officeart/2005/8/layout/orgChart1"/>
    <dgm:cxn modelId="{D965FAE1-F039-4220-A667-7809EAFB0EB7}" type="presParOf" srcId="{8713C03D-143F-435E-83C8-14467C01A8E5}" destId="{3984F8A4-F04D-47C4-BBD1-98F6ACF14E74}" srcOrd="0" destOrd="0" presId="urn:microsoft.com/office/officeart/2005/8/layout/orgChart1"/>
    <dgm:cxn modelId="{4EF2BC8E-C1C5-4060-9EAA-3264BA84930E}" type="presParOf" srcId="{3984F8A4-F04D-47C4-BBD1-98F6ACF14E74}" destId="{D9A1E189-6DE0-4277-9A96-F562A79F10DA}" srcOrd="0" destOrd="0" presId="urn:microsoft.com/office/officeart/2005/8/layout/orgChart1"/>
    <dgm:cxn modelId="{F7C547C0-D0AB-4933-BEBF-FCE32322C934}" type="presParOf" srcId="{3984F8A4-F04D-47C4-BBD1-98F6ACF14E74}" destId="{1BABA9A7-AB39-457E-95DB-E0A5FDFB8CBB}" srcOrd="1" destOrd="0" presId="urn:microsoft.com/office/officeart/2005/8/layout/orgChart1"/>
    <dgm:cxn modelId="{DF796F3B-6E38-4B04-AC1D-6737AAD29B1A}" type="presParOf" srcId="{8713C03D-143F-435E-83C8-14467C01A8E5}" destId="{43AD042B-C58C-44ED-AE0D-4A178E53F010}" srcOrd="1" destOrd="0" presId="urn:microsoft.com/office/officeart/2005/8/layout/orgChart1"/>
    <dgm:cxn modelId="{233B568B-0061-4BDB-A382-A8F01C0D1665}" type="presParOf" srcId="{8713C03D-143F-435E-83C8-14467C01A8E5}" destId="{3D765F18-7EAF-44DA-A25C-05D15B1EE3C9}" srcOrd="2" destOrd="0" presId="urn:microsoft.com/office/officeart/2005/8/layout/orgChart1"/>
    <dgm:cxn modelId="{C59AFC73-6711-40E4-9E91-F9EEDF4C582D}" type="presParOf" srcId="{A00D7EF2-B31B-43D1-9D82-A7E63D6A06A3}" destId="{65C5D505-EE8F-4531-B2DC-BB999445C027}" srcOrd="2" destOrd="0" presId="urn:microsoft.com/office/officeart/2005/8/layout/orgChart1"/>
    <dgm:cxn modelId="{75C61ED0-7690-4B8E-A44D-FA9A0AC5D66B}" type="presParOf" srcId="{E385797E-59DF-4644-9C05-898E2F94AD4F}" destId="{AF8888CD-0AC1-4127-9742-05D50C93168E}" srcOrd="8" destOrd="0" presId="urn:microsoft.com/office/officeart/2005/8/layout/orgChart1"/>
    <dgm:cxn modelId="{2B465680-FF8B-419F-BEFD-25C6A547EEC9}" type="presParOf" srcId="{E385797E-59DF-4644-9C05-898E2F94AD4F}" destId="{678214ED-8D61-474F-8C40-55C3934FEE0B}" srcOrd="9" destOrd="0" presId="urn:microsoft.com/office/officeart/2005/8/layout/orgChart1"/>
    <dgm:cxn modelId="{EAC8CF9C-FEC2-4C5C-9FA8-712438863144}" type="presParOf" srcId="{678214ED-8D61-474F-8C40-55C3934FEE0B}" destId="{C296404B-3C73-4067-8BF8-7AD392B00544}" srcOrd="0" destOrd="0" presId="urn:microsoft.com/office/officeart/2005/8/layout/orgChart1"/>
    <dgm:cxn modelId="{34A50C18-4101-4F1C-9058-931C00118FBC}" type="presParOf" srcId="{C296404B-3C73-4067-8BF8-7AD392B00544}" destId="{70609925-9239-4E0A-ADF5-9C71262236BD}" srcOrd="0" destOrd="0" presId="urn:microsoft.com/office/officeart/2005/8/layout/orgChart1"/>
    <dgm:cxn modelId="{DB8CAC1C-3894-4E91-AA1C-AAB58F9A332A}" type="presParOf" srcId="{C296404B-3C73-4067-8BF8-7AD392B00544}" destId="{D70F2F0A-0712-4620-B856-A50FEE7F0912}" srcOrd="1" destOrd="0" presId="urn:microsoft.com/office/officeart/2005/8/layout/orgChart1"/>
    <dgm:cxn modelId="{2179BE71-033E-4B8A-9176-BD83FF338EAE}" type="presParOf" srcId="{678214ED-8D61-474F-8C40-55C3934FEE0B}" destId="{E3138058-918A-45B0-950E-A13757612C18}" srcOrd="1" destOrd="0" presId="urn:microsoft.com/office/officeart/2005/8/layout/orgChart1"/>
    <dgm:cxn modelId="{C16F8824-1702-4620-BB16-A8D66D5A1693}" type="presParOf" srcId="{E3138058-918A-45B0-950E-A13757612C18}" destId="{4604D7D9-36DF-48F3-AB47-A03D4B3F381A}" srcOrd="0" destOrd="0" presId="urn:microsoft.com/office/officeart/2005/8/layout/orgChart1"/>
    <dgm:cxn modelId="{AA605DCD-6537-494E-866E-C898A717328E}" type="presParOf" srcId="{E3138058-918A-45B0-950E-A13757612C18}" destId="{3211CB36-0F05-48C8-A027-BC719C859D80}" srcOrd="1" destOrd="0" presId="urn:microsoft.com/office/officeart/2005/8/layout/orgChart1"/>
    <dgm:cxn modelId="{44E8638B-8CE1-49DF-8524-CBF5B834B379}" type="presParOf" srcId="{3211CB36-0F05-48C8-A027-BC719C859D80}" destId="{76AF366E-8ABC-4A65-A6D6-9B3BD9EA8B70}" srcOrd="0" destOrd="0" presId="urn:microsoft.com/office/officeart/2005/8/layout/orgChart1"/>
    <dgm:cxn modelId="{F62C2C7B-18B4-4AAC-8D03-10C601D1E5EA}" type="presParOf" srcId="{76AF366E-8ABC-4A65-A6D6-9B3BD9EA8B70}" destId="{95A21683-B1ED-45D2-8282-CAAB06414A81}" srcOrd="0" destOrd="0" presId="urn:microsoft.com/office/officeart/2005/8/layout/orgChart1"/>
    <dgm:cxn modelId="{DC36F853-10B9-4AD1-8AFA-C84A383D0763}" type="presParOf" srcId="{76AF366E-8ABC-4A65-A6D6-9B3BD9EA8B70}" destId="{8A297946-14F5-4E0C-A714-0907B266D652}" srcOrd="1" destOrd="0" presId="urn:microsoft.com/office/officeart/2005/8/layout/orgChart1"/>
    <dgm:cxn modelId="{F3DD9B49-578A-4A06-AED7-FDFA2132A3C9}" type="presParOf" srcId="{3211CB36-0F05-48C8-A027-BC719C859D80}" destId="{3269EB4B-8F25-4A6A-B088-3C72EF0CE3F5}" srcOrd="1" destOrd="0" presId="urn:microsoft.com/office/officeart/2005/8/layout/orgChart1"/>
    <dgm:cxn modelId="{FF19AB95-CBAD-41D0-9B83-F260F3A6CB7E}" type="presParOf" srcId="{3211CB36-0F05-48C8-A027-BC719C859D80}" destId="{837591AC-657A-4E0F-8541-D3CCD2464ECD}" srcOrd="2" destOrd="0" presId="urn:microsoft.com/office/officeart/2005/8/layout/orgChart1"/>
    <dgm:cxn modelId="{DF7846E6-2CF7-4937-B3CD-973DF3084D0B}" type="presParOf" srcId="{E3138058-918A-45B0-950E-A13757612C18}" destId="{821775C5-7A10-46E2-80FD-EFBECC1948F7}" srcOrd="2" destOrd="0" presId="urn:microsoft.com/office/officeart/2005/8/layout/orgChart1"/>
    <dgm:cxn modelId="{F84F6B4A-E917-499A-82B1-6ED75AF8C9B8}" type="presParOf" srcId="{E3138058-918A-45B0-950E-A13757612C18}" destId="{AE3B195A-0943-4B5F-8FE4-9BF1562379C4}" srcOrd="3" destOrd="0" presId="urn:microsoft.com/office/officeart/2005/8/layout/orgChart1"/>
    <dgm:cxn modelId="{434F4268-03ED-4246-9D93-DDEB1B922941}" type="presParOf" srcId="{AE3B195A-0943-4B5F-8FE4-9BF1562379C4}" destId="{1DE02B9C-9107-48A8-83E9-3FC895F56843}" srcOrd="0" destOrd="0" presId="urn:microsoft.com/office/officeart/2005/8/layout/orgChart1"/>
    <dgm:cxn modelId="{8984856C-ABB5-4DB6-815F-333F4B720002}" type="presParOf" srcId="{1DE02B9C-9107-48A8-83E9-3FC895F56843}" destId="{051A2E9C-0128-4B0A-9E1F-E031FDCA6C8C}" srcOrd="0" destOrd="0" presId="urn:microsoft.com/office/officeart/2005/8/layout/orgChart1"/>
    <dgm:cxn modelId="{4E6D7FBD-BF62-4CAC-AB89-6468A5C20B2C}" type="presParOf" srcId="{1DE02B9C-9107-48A8-83E9-3FC895F56843}" destId="{20D8198C-F652-4BA2-AE9B-B11859002D16}" srcOrd="1" destOrd="0" presId="urn:microsoft.com/office/officeart/2005/8/layout/orgChart1"/>
    <dgm:cxn modelId="{E592431B-E53B-4A4D-8BD3-867DECDB50EB}" type="presParOf" srcId="{AE3B195A-0943-4B5F-8FE4-9BF1562379C4}" destId="{B0DB37AC-01C5-4DCA-A866-9C0067D8B45E}" srcOrd="1" destOrd="0" presId="urn:microsoft.com/office/officeart/2005/8/layout/orgChart1"/>
    <dgm:cxn modelId="{860B94AF-C77E-4E4F-827D-73CE5A58F5DE}" type="presParOf" srcId="{AE3B195A-0943-4B5F-8FE4-9BF1562379C4}" destId="{B36D7A98-F6BF-40B0-94CA-20D575E3B5D5}" srcOrd="2" destOrd="0" presId="urn:microsoft.com/office/officeart/2005/8/layout/orgChart1"/>
    <dgm:cxn modelId="{B7C8CDBD-1072-4385-B93D-46E0864DD185}" type="presParOf" srcId="{E3138058-918A-45B0-950E-A13757612C18}" destId="{6309E724-185B-40E6-BC17-78F30715A42F}" srcOrd="4" destOrd="0" presId="urn:microsoft.com/office/officeart/2005/8/layout/orgChart1"/>
    <dgm:cxn modelId="{C84D54A9-A174-48A4-BA20-A5CDBAE01264}" type="presParOf" srcId="{E3138058-918A-45B0-950E-A13757612C18}" destId="{2A8C4A32-3276-4539-B7C0-CA63F86D598A}" srcOrd="5" destOrd="0" presId="urn:microsoft.com/office/officeart/2005/8/layout/orgChart1"/>
    <dgm:cxn modelId="{492C1A6A-C87D-42CC-99F9-B6C08B0A8994}" type="presParOf" srcId="{2A8C4A32-3276-4539-B7C0-CA63F86D598A}" destId="{1BEE8A30-63EA-4B7E-ABC8-9F4A77312061}" srcOrd="0" destOrd="0" presId="urn:microsoft.com/office/officeart/2005/8/layout/orgChart1"/>
    <dgm:cxn modelId="{A66D001A-8DEC-4190-B0AC-B041C4E7791F}" type="presParOf" srcId="{1BEE8A30-63EA-4B7E-ABC8-9F4A77312061}" destId="{CD4D5379-AD6C-4FDC-9D79-2A7A679E18FA}" srcOrd="0" destOrd="0" presId="urn:microsoft.com/office/officeart/2005/8/layout/orgChart1"/>
    <dgm:cxn modelId="{D937D783-9C63-4A0A-9800-9E8E0AA63B38}" type="presParOf" srcId="{1BEE8A30-63EA-4B7E-ABC8-9F4A77312061}" destId="{8A57812D-2F18-43E5-9BBE-A0F9356E3729}" srcOrd="1" destOrd="0" presId="urn:microsoft.com/office/officeart/2005/8/layout/orgChart1"/>
    <dgm:cxn modelId="{32B8A700-FFBE-4B5F-B218-95364395BD3A}" type="presParOf" srcId="{2A8C4A32-3276-4539-B7C0-CA63F86D598A}" destId="{4C2C5A12-DC92-4707-9F03-60812946319A}" srcOrd="1" destOrd="0" presId="urn:microsoft.com/office/officeart/2005/8/layout/orgChart1"/>
    <dgm:cxn modelId="{98E7064F-D300-45B4-A5DB-80F629A6C743}" type="presParOf" srcId="{2A8C4A32-3276-4539-B7C0-CA63F86D598A}" destId="{E6C6C1D6-AC7B-4212-B062-9E565CFA00F0}" srcOrd="2" destOrd="0" presId="urn:microsoft.com/office/officeart/2005/8/layout/orgChart1"/>
    <dgm:cxn modelId="{EE5EC4EC-CBD2-4990-8608-2AEECA398065}" type="presParOf" srcId="{E3138058-918A-45B0-950E-A13757612C18}" destId="{4FD5D473-0A0B-4B2C-A3CA-7DD6E01001EB}" srcOrd="6" destOrd="0" presId="urn:microsoft.com/office/officeart/2005/8/layout/orgChart1"/>
    <dgm:cxn modelId="{562A10CE-5CC3-41A7-9EE1-2D2C5601926A}" type="presParOf" srcId="{E3138058-918A-45B0-950E-A13757612C18}" destId="{62E77F6E-0189-4B04-9F87-3AF33C214242}" srcOrd="7" destOrd="0" presId="urn:microsoft.com/office/officeart/2005/8/layout/orgChart1"/>
    <dgm:cxn modelId="{25534B2D-B8D0-421F-AE2A-077DCCAD2D8A}" type="presParOf" srcId="{62E77F6E-0189-4B04-9F87-3AF33C214242}" destId="{4D9C5C4B-7F8A-4A37-9874-D3C50BA4DF4A}" srcOrd="0" destOrd="0" presId="urn:microsoft.com/office/officeart/2005/8/layout/orgChart1"/>
    <dgm:cxn modelId="{F873255E-0823-4E53-8128-9A31D8D7A5C8}" type="presParOf" srcId="{4D9C5C4B-7F8A-4A37-9874-D3C50BA4DF4A}" destId="{1B895E6F-CAD1-42C4-8BDF-D592ECD22741}" srcOrd="0" destOrd="0" presId="urn:microsoft.com/office/officeart/2005/8/layout/orgChart1"/>
    <dgm:cxn modelId="{F7016C75-5F67-4F97-9132-5664DB9AB13D}" type="presParOf" srcId="{4D9C5C4B-7F8A-4A37-9874-D3C50BA4DF4A}" destId="{5F22AE9C-7D04-4EF7-997C-F41E00D31153}" srcOrd="1" destOrd="0" presId="urn:microsoft.com/office/officeart/2005/8/layout/orgChart1"/>
    <dgm:cxn modelId="{22EA8506-BDB1-4646-B913-21C649B18E37}" type="presParOf" srcId="{62E77F6E-0189-4B04-9F87-3AF33C214242}" destId="{97678AC8-90DE-4D86-9E95-51E2E5E71390}" srcOrd="1" destOrd="0" presId="urn:microsoft.com/office/officeart/2005/8/layout/orgChart1"/>
    <dgm:cxn modelId="{7073DE6E-99BD-4305-9DEA-9173ACB76BC4}" type="presParOf" srcId="{62E77F6E-0189-4B04-9F87-3AF33C214242}" destId="{93A9ADD6-2ADE-4581-9089-54C5F3679596}" srcOrd="2" destOrd="0" presId="urn:microsoft.com/office/officeart/2005/8/layout/orgChart1"/>
    <dgm:cxn modelId="{7EA0CE17-A522-4FE1-9E29-E279A36B7558}" type="presParOf" srcId="{E3138058-918A-45B0-950E-A13757612C18}" destId="{B0BD0FD0-9CC7-4BCA-87B7-6E75D90AA219}" srcOrd="8" destOrd="0" presId="urn:microsoft.com/office/officeart/2005/8/layout/orgChart1"/>
    <dgm:cxn modelId="{3AB4A7DC-E317-4014-AD00-CA10CEC78DD4}" type="presParOf" srcId="{E3138058-918A-45B0-950E-A13757612C18}" destId="{B337FF94-8305-4EF2-9544-E0A9F1AB30E4}" srcOrd="9" destOrd="0" presId="urn:microsoft.com/office/officeart/2005/8/layout/orgChart1"/>
    <dgm:cxn modelId="{D3E9309B-94DC-4283-AA01-59115E3C8B93}" type="presParOf" srcId="{B337FF94-8305-4EF2-9544-E0A9F1AB30E4}" destId="{3AA97917-6317-4022-8F54-055EEC4788EA}" srcOrd="0" destOrd="0" presId="urn:microsoft.com/office/officeart/2005/8/layout/orgChart1"/>
    <dgm:cxn modelId="{57631EE2-55BB-4ED4-B9EC-1AD4879E759A}" type="presParOf" srcId="{3AA97917-6317-4022-8F54-055EEC4788EA}" destId="{B3D1B6CF-3916-4B08-87DE-770265E5773E}" srcOrd="0" destOrd="0" presId="urn:microsoft.com/office/officeart/2005/8/layout/orgChart1"/>
    <dgm:cxn modelId="{38087E0C-7E2D-467D-98ED-FB59A1EB6DEE}" type="presParOf" srcId="{3AA97917-6317-4022-8F54-055EEC4788EA}" destId="{F920385A-1161-4C72-BF86-0F55A1E0F8E3}" srcOrd="1" destOrd="0" presId="urn:microsoft.com/office/officeart/2005/8/layout/orgChart1"/>
    <dgm:cxn modelId="{84FB6081-2D27-4C9C-8BD1-D1EF3C39B43A}" type="presParOf" srcId="{B337FF94-8305-4EF2-9544-E0A9F1AB30E4}" destId="{C19D3A9E-80CC-4A60-AFD5-7507A886F62C}" srcOrd="1" destOrd="0" presId="urn:microsoft.com/office/officeart/2005/8/layout/orgChart1"/>
    <dgm:cxn modelId="{74472F15-C869-4EA1-9DFE-0E5B6116DB00}" type="presParOf" srcId="{B337FF94-8305-4EF2-9544-E0A9F1AB30E4}" destId="{C0E3A194-CF8D-42BA-9F17-04B751F8F2FC}" srcOrd="2" destOrd="0" presId="urn:microsoft.com/office/officeart/2005/8/layout/orgChart1"/>
    <dgm:cxn modelId="{62F1FD74-8D77-4B3C-B04E-FAAD6534414F}" type="presParOf" srcId="{678214ED-8D61-474F-8C40-55C3934FEE0B}" destId="{89535375-5175-463F-97A8-639E79E5E2F6}" srcOrd="2" destOrd="0" presId="urn:microsoft.com/office/officeart/2005/8/layout/orgChart1"/>
    <dgm:cxn modelId="{D17EB74F-1485-47D8-812F-215CF4DE42B1}" type="presParOf" srcId="{E385797E-59DF-4644-9C05-898E2F94AD4F}" destId="{994CEE2F-05D6-4E4E-96B6-DD18DF7ACB16}" srcOrd="10" destOrd="0" presId="urn:microsoft.com/office/officeart/2005/8/layout/orgChart1"/>
    <dgm:cxn modelId="{CF336CC0-EE79-4B80-BFA1-A33260E9CE23}" type="presParOf" srcId="{E385797E-59DF-4644-9C05-898E2F94AD4F}" destId="{DBE455C0-1477-46A7-9D6A-44457391EBD2}" srcOrd="11" destOrd="0" presId="urn:microsoft.com/office/officeart/2005/8/layout/orgChart1"/>
    <dgm:cxn modelId="{3982A1E3-4344-4122-89F7-357C786A174F}" type="presParOf" srcId="{DBE455C0-1477-46A7-9D6A-44457391EBD2}" destId="{A8A003A7-DBC0-434A-BC4D-3565E2CBFDD0}" srcOrd="0" destOrd="0" presId="urn:microsoft.com/office/officeart/2005/8/layout/orgChart1"/>
    <dgm:cxn modelId="{6CE8390A-1D2B-4726-BCB4-344C2C589AFF}" type="presParOf" srcId="{A8A003A7-DBC0-434A-BC4D-3565E2CBFDD0}" destId="{CC1569E6-DAC1-4BFA-866E-F2F494E3B1E7}" srcOrd="0" destOrd="0" presId="urn:microsoft.com/office/officeart/2005/8/layout/orgChart1"/>
    <dgm:cxn modelId="{75E66F8B-2F68-4E9E-8337-FED50B1E9796}" type="presParOf" srcId="{A8A003A7-DBC0-434A-BC4D-3565E2CBFDD0}" destId="{EBAA28AB-B418-4141-99C6-FF695357DA39}" srcOrd="1" destOrd="0" presId="urn:microsoft.com/office/officeart/2005/8/layout/orgChart1"/>
    <dgm:cxn modelId="{5D4B0F1F-E14E-4BCC-90DE-6CD28DB613E2}" type="presParOf" srcId="{DBE455C0-1477-46A7-9D6A-44457391EBD2}" destId="{42AD6317-AEE5-420E-96CE-D2528BD2ED40}" srcOrd="1" destOrd="0" presId="urn:microsoft.com/office/officeart/2005/8/layout/orgChart1"/>
    <dgm:cxn modelId="{7B5DA869-7915-4A57-BB6E-68D732FD0E3C}" type="presParOf" srcId="{42AD6317-AEE5-420E-96CE-D2528BD2ED40}" destId="{BC4C5417-49A4-4AC7-A594-DDF831E5D87C}" srcOrd="0" destOrd="0" presId="urn:microsoft.com/office/officeart/2005/8/layout/orgChart1"/>
    <dgm:cxn modelId="{729EE8F9-2EB2-4EF4-8DC0-4BF618AA4F63}" type="presParOf" srcId="{42AD6317-AEE5-420E-96CE-D2528BD2ED40}" destId="{5F5F91E6-8291-474C-B523-DEEBD4C856A2}" srcOrd="1" destOrd="0" presId="urn:microsoft.com/office/officeart/2005/8/layout/orgChart1"/>
    <dgm:cxn modelId="{D142513B-388A-44AC-AB42-E061AF445D7D}" type="presParOf" srcId="{5F5F91E6-8291-474C-B523-DEEBD4C856A2}" destId="{E2544DB7-19F5-4493-B0FB-7668D10FC052}" srcOrd="0" destOrd="0" presId="urn:microsoft.com/office/officeart/2005/8/layout/orgChart1"/>
    <dgm:cxn modelId="{4EC3CFEB-D27C-4868-866F-AC7E54BDB520}" type="presParOf" srcId="{E2544DB7-19F5-4493-B0FB-7668D10FC052}" destId="{CA81B43A-B281-41B1-82D2-0A3B8F4D597D}" srcOrd="0" destOrd="0" presId="urn:microsoft.com/office/officeart/2005/8/layout/orgChart1"/>
    <dgm:cxn modelId="{3D90AB8E-2846-4832-AE9C-C05DFEEFE7DE}" type="presParOf" srcId="{E2544DB7-19F5-4493-B0FB-7668D10FC052}" destId="{35EA6F87-AD6D-4B8B-B4E6-5B3064E9A9E7}" srcOrd="1" destOrd="0" presId="urn:microsoft.com/office/officeart/2005/8/layout/orgChart1"/>
    <dgm:cxn modelId="{72845770-BA11-462E-BCC3-0EF070489178}" type="presParOf" srcId="{5F5F91E6-8291-474C-B523-DEEBD4C856A2}" destId="{EE4E6C15-6F87-4676-95F1-034C16647A36}" srcOrd="1" destOrd="0" presId="urn:microsoft.com/office/officeart/2005/8/layout/orgChart1"/>
    <dgm:cxn modelId="{93689DD0-B4C0-4529-BA59-B766EAC8835E}" type="presParOf" srcId="{5F5F91E6-8291-474C-B523-DEEBD4C856A2}" destId="{0E8EFD53-7E20-4BDB-8076-5A8E142CDF71}" srcOrd="2" destOrd="0" presId="urn:microsoft.com/office/officeart/2005/8/layout/orgChart1"/>
    <dgm:cxn modelId="{F28263FA-E244-42A3-9EE3-374C23FAE5A5}" type="presParOf" srcId="{42AD6317-AEE5-420E-96CE-D2528BD2ED40}" destId="{69FF8237-3A5B-4F71-B701-C2E4512A24D2}" srcOrd="2" destOrd="0" presId="urn:microsoft.com/office/officeart/2005/8/layout/orgChart1"/>
    <dgm:cxn modelId="{6D3BE64B-09F5-4D36-AB12-772E397671EA}" type="presParOf" srcId="{42AD6317-AEE5-420E-96CE-D2528BD2ED40}" destId="{472FAAEA-5754-4194-B3E8-06D1FC8E8A40}" srcOrd="3" destOrd="0" presId="urn:microsoft.com/office/officeart/2005/8/layout/orgChart1"/>
    <dgm:cxn modelId="{EAF04E60-3445-478C-AD26-21463C644E09}" type="presParOf" srcId="{472FAAEA-5754-4194-B3E8-06D1FC8E8A40}" destId="{A74B1AFE-9589-4714-AD67-436CBE3E1414}" srcOrd="0" destOrd="0" presId="urn:microsoft.com/office/officeart/2005/8/layout/orgChart1"/>
    <dgm:cxn modelId="{9398BF91-56E4-484B-AE62-43F3DDF3081D}" type="presParOf" srcId="{A74B1AFE-9589-4714-AD67-436CBE3E1414}" destId="{F1E6EB3B-35B8-431E-A03C-CE6C5870227C}" srcOrd="0" destOrd="0" presId="urn:microsoft.com/office/officeart/2005/8/layout/orgChart1"/>
    <dgm:cxn modelId="{4BA95036-9E9E-431B-B79D-B58ED87A9772}" type="presParOf" srcId="{A74B1AFE-9589-4714-AD67-436CBE3E1414}" destId="{663B9375-984A-47AC-9834-9FA008AC5836}" srcOrd="1" destOrd="0" presId="urn:microsoft.com/office/officeart/2005/8/layout/orgChart1"/>
    <dgm:cxn modelId="{77238973-165F-42E7-B770-0874DFE569CC}" type="presParOf" srcId="{472FAAEA-5754-4194-B3E8-06D1FC8E8A40}" destId="{1A8EE81D-870D-45F0-8D05-6601685886F8}" srcOrd="1" destOrd="0" presId="urn:microsoft.com/office/officeart/2005/8/layout/orgChart1"/>
    <dgm:cxn modelId="{C6383F6B-5675-447C-9EC3-F684CBCEF53E}" type="presParOf" srcId="{472FAAEA-5754-4194-B3E8-06D1FC8E8A40}" destId="{FBA33934-D0E2-4D1A-B89B-B758750AA354}" srcOrd="2" destOrd="0" presId="urn:microsoft.com/office/officeart/2005/8/layout/orgChart1"/>
    <dgm:cxn modelId="{0D471C95-26DD-41D9-97C0-5D4A50ABFDC6}" type="presParOf" srcId="{42AD6317-AEE5-420E-96CE-D2528BD2ED40}" destId="{9A5DBE91-4529-4A96-8B16-F87B2BDF8B67}" srcOrd="4" destOrd="0" presId="urn:microsoft.com/office/officeart/2005/8/layout/orgChart1"/>
    <dgm:cxn modelId="{B028DC7C-41B5-4725-B1BE-7412C6C8E441}" type="presParOf" srcId="{42AD6317-AEE5-420E-96CE-D2528BD2ED40}" destId="{183C2691-8AA2-4D11-A570-A4E123348288}" srcOrd="5" destOrd="0" presId="urn:microsoft.com/office/officeart/2005/8/layout/orgChart1"/>
    <dgm:cxn modelId="{CE056EE2-0F00-49FB-87E1-F3A04B49A352}" type="presParOf" srcId="{183C2691-8AA2-4D11-A570-A4E123348288}" destId="{FFDAE4D4-BF91-408B-B601-A5F775B635BF}" srcOrd="0" destOrd="0" presId="urn:microsoft.com/office/officeart/2005/8/layout/orgChart1"/>
    <dgm:cxn modelId="{0AA659CB-7FC9-45BE-8E43-DE4964B5092C}" type="presParOf" srcId="{FFDAE4D4-BF91-408B-B601-A5F775B635BF}" destId="{A4D94494-F54B-43B9-9F2F-E9B8D9216B6B}" srcOrd="0" destOrd="0" presId="urn:microsoft.com/office/officeart/2005/8/layout/orgChart1"/>
    <dgm:cxn modelId="{A454138A-F5C0-4ED0-A522-D05921C52B3C}" type="presParOf" srcId="{FFDAE4D4-BF91-408B-B601-A5F775B635BF}" destId="{5C6297A8-AEC3-4C43-B19B-5D426E1F2F4D}" srcOrd="1" destOrd="0" presId="urn:microsoft.com/office/officeart/2005/8/layout/orgChart1"/>
    <dgm:cxn modelId="{5356F2E2-AA59-41EC-BE71-BEA968DA338D}" type="presParOf" srcId="{183C2691-8AA2-4D11-A570-A4E123348288}" destId="{10C919D7-A64A-414F-A300-9BA739122274}" srcOrd="1" destOrd="0" presId="urn:microsoft.com/office/officeart/2005/8/layout/orgChart1"/>
    <dgm:cxn modelId="{F017EFBB-CE9F-4A54-B848-87C3B5AAE8E2}" type="presParOf" srcId="{183C2691-8AA2-4D11-A570-A4E123348288}" destId="{189400BF-A428-4075-B43F-ECA09219883D}" srcOrd="2" destOrd="0" presId="urn:microsoft.com/office/officeart/2005/8/layout/orgChart1"/>
    <dgm:cxn modelId="{ADEEC225-9E5A-493E-8370-01CD0B6B3C7E}" type="presParOf" srcId="{DBE455C0-1477-46A7-9D6A-44457391EBD2}" destId="{6038EDD3-E060-4F26-94FF-46F453551A3C}" srcOrd="2" destOrd="0" presId="urn:microsoft.com/office/officeart/2005/8/layout/orgChart1"/>
    <dgm:cxn modelId="{8EBC9E1D-3ACC-402E-924F-FB70FA85B486}" type="presParOf" srcId="{EAA9DE1B-5B67-4B99-A74A-1BFFA9F0837C}" destId="{9524EA28-2942-4501-9F98-ED56667C57D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6AC6F-3A3D-4F5C-A5EF-8142EAC007B8}">
      <dsp:nvSpPr>
        <dsp:cNvPr id="0" name=""/>
        <dsp:cNvSpPr/>
      </dsp:nvSpPr>
      <dsp:spPr>
        <a:xfrm>
          <a:off x="6948370" y="1153907"/>
          <a:ext cx="184098" cy="2390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909"/>
              </a:lnTo>
              <a:lnTo>
                <a:pt x="184098" y="23909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BEC94-E7EA-4B76-A021-1D5E3D3EB125}">
      <dsp:nvSpPr>
        <dsp:cNvPr id="0" name=""/>
        <dsp:cNvSpPr/>
      </dsp:nvSpPr>
      <dsp:spPr>
        <a:xfrm>
          <a:off x="6948370" y="1153907"/>
          <a:ext cx="184098" cy="1884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4241"/>
              </a:lnTo>
              <a:lnTo>
                <a:pt x="184098" y="18842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AD9FA-8448-4C91-946B-146656E6F5D9}">
      <dsp:nvSpPr>
        <dsp:cNvPr id="0" name=""/>
        <dsp:cNvSpPr/>
      </dsp:nvSpPr>
      <dsp:spPr>
        <a:xfrm>
          <a:off x="6948370" y="1153907"/>
          <a:ext cx="184098" cy="137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564"/>
              </a:lnTo>
              <a:lnTo>
                <a:pt x="184098" y="13775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F238-9014-464E-B154-5667F9B97E7B}">
      <dsp:nvSpPr>
        <dsp:cNvPr id="0" name=""/>
        <dsp:cNvSpPr/>
      </dsp:nvSpPr>
      <dsp:spPr>
        <a:xfrm>
          <a:off x="6948370" y="1153907"/>
          <a:ext cx="184098" cy="870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886"/>
              </a:lnTo>
              <a:lnTo>
                <a:pt x="184098" y="87088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8AF38-6B1F-4341-927A-8D39409E0DB1}">
      <dsp:nvSpPr>
        <dsp:cNvPr id="0" name=""/>
        <dsp:cNvSpPr/>
      </dsp:nvSpPr>
      <dsp:spPr>
        <a:xfrm>
          <a:off x="6948370" y="1153907"/>
          <a:ext cx="184098" cy="39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620"/>
              </a:lnTo>
              <a:lnTo>
                <a:pt x="184098" y="3946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9065C-CA49-4D42-B85D-714F93680BDA}">
      <dsp:nvSpPr>
        <dsp:cNvPr id="0" name=""/>
        <dsp:cNvSpPr/>
      </dsp:nvSpPr>
      <dsp:spPr>
        <a:xfrm>
          <a:off x="4255071" y="333281"/>
          <a:ext cx="3166832" cy="45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64"/>
              </a:lnTo>
              <a:lnTo>
                <a:pt x="3166832" y="244464"/>
              </a:lnTo>
              <a:lnTo>
                <a:pt x="3166832" y="4558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DCECC-843B-48DA-81E1-1A3D2310CF2C}">
      <dsp:nvSpPr>
        <dsp:cNvPr id="0" name=""/>
        <dsp:cNvSpPr/>
      </dsp:nvSpPr>
      <dsp:spPr>
        <a:xfrm>
          <a:off x="5325670" y="1153907"/>
          <a:ext cx="266404" cy="1958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8829"/>
              </a:lnTo>
              <a:lnTo>
                <a:pt x="266404" y="19588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F15-118F-4D64-873E-3B24F26C87DB}">
      <dsp:nvSpPr>
        <dsp:cNvPr id="0" name=""/>
        <dsp:cNvSpPr/>
      </dsp:nvSpPr>
      <dsp:spPr>
        <a:xfrm>
          <a:off x="5325670" y="1153907"/>
          <a:ext cx="202578" cy="1377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564"/>
              </a:lnTo>
              <a:lnTo>
                <a:pt x="202578" y="13775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0BC2-D93C-4A56-8E14-C9FE8483FA0C}">
      <dsp:nvSpPr>
        <dsp:cNvPr id="0" name=""/>
        <dsp:cNvSpPr/>
      </dsp:nvSpPr>
      <dsp:spPr>
        <a:xfrm>
          <a:off x="5325670" y="1153907"/>
          <a:ext cx="202578" cy="870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886"/>
              </a:lnTo>
              <a:lnTo>
                <a:pt x="202578" y="87088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D9BD-F263-49A5-ACD2-54E699680082}">
      <dsp:nvSpPr>
        <dsp:cNvPr id="0" name=""/>
        <dsp:cNvSpPr/>
      </dsp:nvSpPr>
      <dsp:spPr>
        <a:xfrm>
          <a:off x="5325670" y="1153907"/>
          <a:ext cx="202578" cy="39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620"/>
              </a:lnTo>
              <a:lnTo>
                <a:pt x="202578" y="3946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0F2ED-B934-4B5B-A400-6AA0487C049C}">
      <dsp:nvSpPr>
        <dsp:cNvPr id="0" name=""/>
        <dsp:cNvSpPr/>
      </dsp:nvSpPr>
      <dsp:spPr>
        <a:xfrm>
          <a:off x="4255071" y="333281"/>
          <a:ext cx="1542835" cy="45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64"/>
              </a:lnTo>
              <a:lnTo>
                <a:pt x="1542835" y="244464"/>
              </a:lnTo>
              <a:lnTo>
                <a:pt x="1542835" y="4558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43C94-A7BA-4C5E-AE59-4CF4E019E36D}">
      <dsp:nvSpPr>
        <dsp:cNvPr id="0" name=""/>
        <dsp:cNvSpPr/>
      </dsp:nvSpPr>
      <dsp:spPr>
        <a:xfrm>
          <a:off x="3814097" y="1133601"/>
          <a:ext cx="161752" cy="2404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389"/>
              </a:lnTo>
              <a:lnTo>
                <a:pt x="161752" y="24043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49301-2C75-49A2-9F54-5A154E7F6F88}">
      <dsp:nvSpPr>
        <dsp:cNvPr id="0" name=""/>
        <dsp:cNvSpPr/>
      </dsp:nvSpPr>
      <dsp:spPr>
        <a:xfrm>
          <a:off x="3814097" y="1133601"/>
          <a:ext cx="161752" cy="1897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7721"/>
              </a:lnTo>
              <a:lnTo>
                <a:pt x="161752" y="18977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BE79-77DC-49FB-A26E-1DCF665E1FE7}">
      <dsp:nvSpPr>
        <dsp:cNvPr id="0" name=""/>
        <dsp:cNvSpPr/>
      </dsp:nvSpPr>
      <dsp:spPr>
        <a:xfrm>
          <a:off x="3814097" y="1133601"/>
          <a:ext cx="161752" cy="139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043"/>
              </a:lnTo>
              <a:lnTo>
                <a:pt x="161752" y="13910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3814097" y="1133601"/>
          <a:ext cx="161752" cy="884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365"/>
              </a:lnTo>
              <a:lnTo>
                <a:pt x="161752" y="88436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3814097" y="1133601"/>
          <a:ext cx="161752" cy="394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4620"/>
              </a:lnTo>
              <a:lnTo>
                <a:pt x="161752" y="3946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4209351" y="333281"/>
          <a:ext cx="91440" cy="455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464"/>
              </a:lnTo>
              <a:lnTo>
                <a:pt x="49777" y="244464"/>
              </a:lnTo>
              <a:lnTo>
                <a:pt x="49777" y="4558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1D55C-42C3-4879-A14C-AB2D889C7F75}">
      <dsp:nvSpPr>
        <dsp:cNvPr id="0" name=""/>
        <dsp:cNvSpPr/>
      </dsp:nvSpPr>
      <dsp:spPr>
        <a:xfrm>
          <a:off x="2256015" y="1133601"/>
          <a:ext cx="181825" cy="2854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213"/>
              </a:lnTo>
              <a:lnTo>
                <a:pt x="181825" y="28542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AF8A-98EF-4987-9695-41BB340466C4}">
      <dsp:nvSpPr>
        <dsp:cNvPr id="0" name=""/>
        <dsp:cNvSpPr/>
      </dsp:nvSpPr>
      <dsp:spPr>
        <a:xfrm>
          <a:off x="2256015" y="1133601"/>
          <a:ext cx="181825" cy="2338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8898"/>
              </a:lnTo>
              <a:lnTo>
                <a:pt x="181825" y="23388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E9CDA-6857-4BC9-A14A-9E8FFB537EE5}">
      <dsp:nvSpPr>
        <dsp:cNvPr id="0" name=""/>
        <dsp:cNvSpPr/>
      </dsp:nvSpPr>
      <dsp:spPr>
        <a:xfrm>
          <a:off x="2256015" y="1133601"/>
          <a:ext cx="181825" cy="1838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59"/>
              </a:lnTo>
              <a:lnTo>
                <a:pt x="181825" y="183805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2256015" y="1133601"/>
          <a:ext cx="181825" cy="1338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448"/>
              </a:lnTo>
              <a:lnTo>
                <a:pt x="181825" y="13384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2256015" y="1133601"/>
          <a:ext cx="181825" cy="871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776"/>
              </a:lnTo>
              <a:lnTo>
                <a:pt x="181825" y="8717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2256015" y="1133601"/>
          <a:ext cx="181825" cy="38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870"/>
              </a:lnTo>
              <a:lnTo>
                <a:pt x="181825" y="3878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2702440" y="333281"/>
          <a:ext cx="1552631" cy="455873"/>
        </a:xfrm>
        <a:custGeom>
          <a:avLst/>
          <a:gdLst/>
          <a:ahLst/>
          <a:cxnLst/>
          <a:rect l="0" t="0" r="0" b="0"/>
          <a:pathLst>
            <a:path>
              <a:moveTo>
                <a:pt x="1552631" y="0"/>
              </a:moveTo>
              <a:lnTo>
                <a:pt x="1552631" y="244464"/>
              </a:lnTo>
              <a:lnTo>
                <a:pt x="0" y="244464"/>
              </a:lnTo>
              <a:lnTo>
                <a:pt x="0" y="4558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694207" y="1133601"/>
          <a:ext cx="175579" cy="2010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0881"/>
              </a:lnTo>
              <a:lnTo>
                <a:pt x="175579" y="20108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694207" y="1133601"/>
          <a:ext cx="175579" cy="1207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897"/>
              </a:lnTo>
              <a:lnTo>
                <a:pt x="175579" y="12078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694207" y="1133601"/>
          <a:ext cx="175579" cy="404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4914"/>
              </a:lnTo>
              <a:lnTo>
                <a:pt x="175579" y="40491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1156191" y="333281"/>
          <a:ext cx="3098879" cy="455873"/>
        </a:xfrm>
        <a:custGeom>
          <a:avLst/>
          <a:gdLst/>
          <a:ahLst/>
          <a:cxnLst/>
          <a:rect l="0" t="0" r="0" b="0"/>
          <a:pathLst>
            <a:path>
              <a:moveTo>
                <a:pt x="3098879" y="0"/>
              </a:moveTo>
              <a:lnTo>
                <a:pt x="3098879" y="244464"/>
              </a:lnTo>
              <a:lnTo>
                <a:pt x="0" y="244464"/>
              </a:lnTo>
              <a:lnTo>
                <a:pt x="0" y="4558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464782" y="0"/>
          <a:ext cx="1580577" cy="3332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50" kern="1200" smtClean="0">
              <a:solidFill>
                <a:schemeClr val="tx1"/>
              </a:solidFill>
            </a:rPr>
            <a:t>AREAS TEMÁTICAS Y LÍNEAS POTENCIALES</a:t>
          </a:r>
          <a:endParaRPr lang="es-ES" sz="1050" kern="1200" dirty="0">
            <a:solidFill>
              <a:schemeClr val="tx1"/>
            </a:solidFill>
          </a:endParaRPr>
        </a:p>
      </dsp:txBody>
      <dsp:txXfrm>
        <a:off x="3464782" y="0"/>
        <a:ext cx="1580577" cy="333281"/>
      </dsp:txXfrm>
    </dsp:sp>
    <dsp:sp modelId="{8787648C-F94D-4AF7-BECA-A758DE561223}">
      <dsp:nvSpPr>
        <dsp:cNvPr id="0" name=""/>
        <dsp:cNvSpPr/>
      </dsp:nvSpPr>
      <dsp:spPr>
        <a:xfrm>
          <a:off x="578711" y="789155"/>
          <a:ext cx="1154959" cy="344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ALIMENTOS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578711" y="789155"/>
        <a:ext cx="1154959" cy="344446"/>
      </dsp:txXfrm>
    </dsp:sp>
    <dsp:sp modelId="{808363DB-D5BC-411F-BE7D-155BEB806DBB}">
      <dsp:nvSpPr>
        <dsp:cNvPr id="0" name=""/>
        <dsp:cNvSpPr/>
      </dsp:nvSpPr>
      <dsp:spPr>
        <a:xfrm>
          <a:off x="869787" y="1348434"/>
          <a:ext cx="1039228" cy="380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PROCESAMIENTO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869787" y="1348434"/>
        <a:ext cx="1039228" cy="380164"/>
      </dsp:txXfrm>
    </dsp:sp>
    <dsp:sp modelId="{09BC563B-2672-4387-9A96-32EBF4CC8B53}">
      <dsp:nvSpPr>
        <dsp:cNvPr id="0" name=""/>
        <dsp:cNvSpPr/>
      </dsp:nvSpPr>
      <dsp:spPr>
        <a:xfrm>
          <a:off x="869787" y="2151417"/>
          <a:ext cx="1039228" cy="380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CONSERVACIÓN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869787" y="2151417"/>
        <a:ext cx="1039228" cy="380164"/>
      </dsp:txXfrm>
    </dsp:sp>
    <dsp:sp modelId="{739F3A67-5890-4DC2-AB50-739742FD917D}">
      <dsp:nvSpPr>
        <dsp:cNvPr id="0" name=""/>
        <dsp:cNvSpPr/>
      </dsp:nvSpPr>
      <dsp:spPr>
        <a:xfrm>
          <a:off x="869787" y="2954400"/>
          <a:ext cx="1039228" cy="3801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CONTROL DE CALIDAD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869787" y="2954400"/>
        <a:ext cx="1039228" cy="380164"/>
      </dsp:txXfrm>
    </dsp:sp>
    <dsp:sp modelId="{A01756B7-9F13-48A2-8E4D-47B7E903EC85}">
      <dsp:nvSpPr>
        <dsp:cNvPr id="0" name=""/>
        <dsp:cNvSpPr/>
      </dsp:nvSpPr>
      <dsp:spPr>
        <a:xfrm>
          <a:off x="2144409" y="789155"/>
          <a:ext cx="1116060" cy="344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AMBIENTE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2144409" y="789155"/>
        <a:ext cx="1116060" cy="344446"/>
      </dsp:txXfrm>
    </dsp:sp>
    <dsp:sp modelId="{D5AEA2C1-DF56-4341-8A19-FBBC466921B8}">
      <dsp:nvSpPr>
        <dsp:cNvPr id="0" name=""/>
        <dsp:cNvSpPr/>
      </dsp:nvSpPr>
      <dsp:spPr>
        <a:xfrm>
          <a:off x="2437840" y="1348434"/>
          <a:ext cx="1040094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TRATAMIENTO DE AGUA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1348434"/>
        <a:ext cx="1040094" cy="346077"/>
      </dsp:txXfrm>
    </dsp:sp>
    <dsp:sp modelId="{8DB75B0A-7BA9-44BD-B70A-2FEA2C6CA010}">
      <dsp:nvSpPr>
        <dsp:cNvPr id="0" name=""/>
        <dsp:cNvSpPr/>
      </dsp:nvSpPr>
      <dsp:spPr>
        <a:xfrm>
          <a:off x="2437840" y="1832340"/>
          <a:ext cx="1040094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TRATAMIENTO DE DESECHOS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1832340"/>
        <a:ext cx="1040094" cy="346077"/>
      </dsp:txXfrm>
    </dsp:sp>
    <dsp:sp modelId="{B40EE1E7-65E6-44DC-B876-4B6E58299796}">
      <dsp:nvSpPr>
        <dsp:cNvPr id="0" name=""/>
        <dsp:cNvSpPr/>
      </dsp:nvSpPr>
      <dsp:spPr>
        <a:xfrm>
          <a:off x="2437840" y="2299011"/>
          <a:ext cx="1056241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CONTAMINACIÓN ATMOSFÉRICA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2299011"/>
        <a:ext cx="1056241" cy="346077"/>
      </dsp:txXfrm>
    </dsp:sp>
    <dsp:sp modelId="{C63F15B6-D296-4D15-95C0-F1787CFAF2C1}">
      <dsp:nvSpPr>
        <dsp:cNvPr id="0" name=""/>
        <dsp:cNvSpPr/>
      </dsp:nvSpPr>
      <dsp:spPr>
        <a:xfrm>
          <a:off x="2437840" y="2798622"/>
          <a:ext cx="1056241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EVALUACIÓN DE IMPACTO AMBIENTAL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2798622"/>
        <a:ext cx="1056241" cy="346077"/>
      </dsp:txXfrm>
    </dsp:sp>
    <dsp:sp modelId="{8E85CE2A-4957-4BEB-B380-D0F463349334}">
      <dsp:nvSpPr>
        <dsp:cNvPr id="0" name=""/>
        <dsp:cNvSpPr/>
      </dsp:nvSpPr>
      <dsp:spPr>
        <a:xfrm>
          <a:off x="2437840" y="3299461"/>
          <a:ext cx="1056241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SOCIEDADES INDUSTRIALES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3299461"/>
        <a:ext cx="1056241" cy="346077"/>
      </dsp:txXfrm>
    </dsp:sp>
    <dsp:sp modelId="{107749B1-8F0D-42DA-A1E8-D440E8FFA5BB}">
      <dsp:nvSpPr>
        <dsp:cNvPr id="0" name=""/>
        <dsp:cNvSpPr/>
      </dsp:nvSpPr>
      <dsp:spPr>
        <a:xfrm>
          <a:off x="2437840" y="3814776"/>
          <a:ext cx="1056241" cy="3460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POLÍTICAS DEL MEDIO AMBIENTE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437840" y="3814776"/>
        <a:ext cx="1056241" cy="346077"/>
      </dsp:txXfrm>
    </dsp:sp>
    <dsp:sp modelId="{496C4139-F7DE-4354-899B-9E3C7B946128}">
      <dsp:nvSpPr>
        <dsp:cNvPr id="0" name=""/>
        <dsp:cNvSpPr/>
      </dsp:nvSpPr>
      <dsp:spPr>
        <a:xfrm>
          <a:off x="3702839" y="789155"/>
          <a:ext cx="1112577" cy="34444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DISEÑO QUÍMICO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3702839" y="789155"/>
        <a:ext cx="1112577" cy="344446"/>
      </dsp:txXfrm>
    </dsp:sp>
    <dsp:sp modelId="{BDCAEA94-2B87-4D82-82BE-3D1231BFB90A}">
      <dsp:nvSpPr>
        <dsp:cNvPr id="0" name=""/>
        <dsp:cNvSpPr/>
      </dsp:nvSpPr>
      <dsp:spPr>
        <a:xfrm>
          <a:off x="3975849" y="1348434"/>
          <a:ext cx="964107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PLANIFICACIÓN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975849" y="1348434"/>
        <a:ext cx="964107" cy="359577"/>
      </dsp:txXfrm>
    </dsp:sp>
    <dsp:sp modelId="{F63EDF41-03D6-4D33-AEAC-5DDB1A5DFFC2}">
      <dsp:nvSpPr>
        <dsp:cNvPr id="0" name=""/>
        <dsp:cNvSpPr/>
      </dsp:nvSpPr>
      <dsp:spPr>
        <a:xfrm>
          <a:off x="3975849" y="1838179"/>
          <a:ext cx="967852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DISEÑO DE EQUIPOS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975849" y="1838179"/>
        <a:ext cx="967852" cy="359577"/>
      </dsp:txXfrm>
    </dsp:sp>
    <dsp:sp modelId="{6D56C1AA-C6AD-4398-B3B8-766E8416BD12}">
      <dsp:nvSpPr>
        <dsp:cNvPr id="0" name=""/>
        <dsp:cNvSpPr/>
      </dsp:nvSpPr>
      <dsp:spPr>
        <a:xfrm>
          <a:off x="3975849" y="2344857"/>
          <a:ext cx="1001516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PROYECTO DE PROCESOS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975849" y="2344857"/>
        <a:ext cx="1001516" cy="359577"/>
      </dsp:txXfrm>
    </dsp:sp>
    <dsp:sp modelId="{E55E1BB0-7E25-4F9E-8407-640AE44B54F8}">
      <dsp:nvSpPr>
        <dsp:cNvPr id="0" name=""/>
        <dsp:cNvSpPr/>
      </dsp:nvSpPr>
      <dsp:spPr>
        <a:xfrm>
          <a:off x="3975849" y="2851535"/>
          <a:ext cx="1005241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DISEÑO DE PLANTAS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975849" y="2851535"/>
        <a:ext cx="1005241" cy="359577"/>
      </dsp:txXfrm>
    </dsp:sp>
    <dsp:sp modelId="{261402EB-2017-4401-BFF0-EFA1704BCFB7}">
      <dsp:nvSpPr>
        <dsp:cNvPr id="0" name=""/>
        <dsp:cNvSpPr/>
      </dsp:nvSpPr>
      <dsp:spPr>
        <a:xfrm>
          <a:off x="3975849" y="3358202"/>
          <a:ext cx="1005241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CONTROL Y SIMULACIÓN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975849" y="3358202"/>
        <a:ext cx="1005241" cy="359577"/>
      </dsp:txXfrm>
    </dsp:sp>
    <dsp:sp modelId="{AE14900D-197C-4F0C-82CF-0082FC8B125D}">
      <dsp:nvSpPr>
        <dsp:cNvPr id="0" name=""/>
        <dsp:cNvSpPr/>
      </dsp:nvSpPr>
      <dsp:spPr>
        <a:xfrm>
          <a:off x="5207611" y="789155"/>
          <a:ext cx="1180590" cy="3647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ENERGÍA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5207611" y="789155"/>
        <a:ext cx="1180590" cy="364751"/>
      </dsp:txXfrm>
    </dsp:sp>
    <dsp:sp modelId="{3CBF43E2-6E38-4478-8099-927ECE96FB31}">
      <dsp:nvSpPr>
        <dsp:cNvPr id="0" name=""/>
        <dsp:cNvSpPr/>
      </dsp:nvSpPr>
      <dsp:spPr>
        <a:xfrm>
          <a:off x="5528249" y="1368739"/>
          <a:ext cx="1098362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REFINACIÓN DEL PETRÓLEO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28249" y="1368739"/>
        <a:ext cx="1098362" cy="359577"/>
      </dsp:txXfrm>
    </dsp:sp>
    <dsp:sp modelId="{5FC59908-8B24-4C11-80BD-8F833FD80F86}">
      <dsp:nvSpPr>
        <dsp:cNvPr id="0" name=""/>
        <dsp:cNvSpPr/>
      </dsp:nvSpPr>
      <dsp:spPr>
        <a:xfrm>
          <a:off x="5528249" y="1845004"/>
          <a:ext cx="1095785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PETROQUÍMICA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28249" y="1845004"/>
        <a:ext cx="1095785" cy="359577"/>
      </dsp:txXfrm>
    </dsp:sp>
    <dsp:sp modelId="{AEC36508-AC9E-4613-9215-9B811EB938C5}">
      <dsp:nvSpPr>
        <dsp:cNvPr id="0" name=""/>
        <dsp:cNvSpPr/>
      </dsp:nvSpPr>
      <dsp:spPr>
        <a:xfrm>
          <a:off x="5528249" y="2351682"/>
          <a:ext cx="1098362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ENERGÍA </a:t>
          </a:r>
          <a:r>
            <a:rPr lang="es-VE" sz="900" kern="1200" baseline="0" dirty="0" smtClean="0">
              <a:solidFill>
                <a:schemeClr val="tx1"/>
              </a:solidFill>
            </a:rPr>
            <a:t>ALTERNATIVA (CARBON, HIDRAULICA)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28249" y="2351682"/>
        <a:ext cx="1098362" cy="359577"/>
      </dsp:txXfrm>
    </dsp:sp>
    <dsp:sp modelId="{174E8497-61BD-4FE3-A4D6-BFDC38787993}">
      <dsp:nvSpPr>
        <dsp:cNvPr id="0" name=""/>
        <dsp:cNvSpPr/>
      </dsp:nvSpPr>
      <dsp:spPr>
        <a:xfrm>
          <a:off x="5592074" y="2932947"/>
          <a:ext cx="1098362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00" kern="1200" dirty="0" smtClean="0">
              <a:solidFill>
                <a:schemeClr val="tx1"/>
              </a:solidFill>
            </a:rPr>
            <a:t>FENOMENO DE TRANSPORTE</a:t>
          </a:r>
          <a:endParaRPr lang="es-VE" sz="1000" kern="1200" dirty="0">
            <a:solidFill>
              <a:schemeClr val="tx1"/>
            </a:solidFill>
          </a:endParaRPr>
        </a:p>
      </dsp:txBody>
      <dsp:txXfrm>
        <a:off x="5592074" y="2932947"/>
        <a:ext cx="1098362" cy="359577"/>
      </dsp:txXfrm>
    </dsp:sp>
    <dsp:sp modelId="{500D7810-8E7E-43C3-897D-41356266EDBA}">
      <dsp:nvSpPr>
        <dsp:cNvPr id="0" name=""/>
        <dsp:cNvSpPr/>
      </dsp:nvSpPr>
      <dsp:spPr>
        <a:xfrm>
          <a:off x="6829987" y="789155"/>
          <a:ext cx="1183832" cy="3647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MATERIALES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6829987" y="789155"/>
        <a:ext cx="1183832" cy="364751"/>
      </dsp:txXfrm>
    </dsp:sp>
    <dsp:sp modelId="{56AE3C5E-E7D7-4954-916E-00C39F2BF84C}">
      <dsp:nvSpPr>
        <dsp:cNvPr id="0" name=""/>
        <dsp:cNvSpPr/>
      </dsp:nvSpPr>
      <dsp:spPr>
        <a:xfrm>
          <a:off x="7132469" y="1368739"/>
          <a:ext cx="1001919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EXPLORACIÓN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132469" y="1368739"/>
        <a:ext cx="1001919" cy="359577"/>
      </dsp:txXfrm>
    </dsp:sp>
    <dsp:sp modelId="{DBCA2203-E712-4CDA-929D-6D85693A1DCB}">
      <dsp:nvSpPr>
        <dsp:cNvPr id="0" name=""/>
        <dsp:cNvSpPr/>
      </dsp:nvSpPr>
      <dsp:spPr>
        <a:xfrm>
          <a:off x="7132469" y="1845004"/>
          <a:ext cx="1001919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EXTRACCIÓN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132469" y="1845004"/>
        <a:ext cx="1001919" cy="359577"/>
      </dsp:txXfrm>
    </dsp:sp>
    <dsp:sp modelId="{61371ABF-0F59-4F33-BB88-090A359AC9D2}">
      <dsp:nvSpPr>
        <dsp:cNvPr id="0" name=""/>
        <dsp:cNvSpPr/>
      </dsp:nvSpPr>
      <dsp:spPr>
        <a:xfrm>
          <a:off x="7132469" y="2351682"/>
          <a:ext cx="1001919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CORROSIÓN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132469" y="2351682"/>
        <a:ext cx="1001919" cy="359577"/>
      </dsp:txXfrm>
    </dsp:sp>
    <dsp:sp modelId="{6D997151-A51B-486F-980C-B06D3875918C}">
      <dsp:nvSpPr>
        <dsp:cNvPr id="0" name=""/>
        <dsp:cNvSpPr/>
      </dsp:nvSpPr>
      <dsp:spPr>
        <a:xfrm>
          <a:off x="7132469" y="2858360"/>
          <a:ext cx="1001919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CARACTERIZACIÓN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132469" y="2858360"/>
        <a:ext cx="1001919" cy="359577"/>
      </dsp:txXfrm>
    </dsp:sp>
    <dsp:sp modelId="{F0DEE5A9-6FFA-4E03-A7F4-5F0B177CE5B1}">
      <dsp:nvSpPr>
        <dsp:cNvPr id="0" name=""/>
        <dsp:cNvSpPr/>
      </dsp:nvSpPr>
      <dsp:spPr>
        <a:xfrm>
          <a:off x="7132469" y="3365028"/>
          <a:ext cx="1001919" cy="359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ESTUDIO Y COMPOSICIÓN DE MATERIALES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132469" y="3365028"/>
        <a:ext cx="1001919" cy="359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5EE14-50CB-4977-8D2F-5E8A8A9B3845}">
      <dsp:nvSpPr>
        <dsp:cNvPr id="0" name=""/>
        <dsp:cNvSpPr/>
      </dsp:nvSpPr>
      <dsp:spPr>
        <a:xfrm>
          <a:off x="6195087" y="982092"/>
          <a:ext cx="124612" cy="1316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109"/>
              </a:lnTo>
              <a:lnTo>
                <a:pt x="124612" y="13161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DF750-5B73-46C6-AE1F-B0FAC7A60E92}">
      <dsp:nvSpPr>
        <dsp:cNvPr id="0" name=""/>
        <dsp:cNvSpPr/>
      </dsp:nvSpPr>
      <dsp:spPr>
        <a:xfrm>
          <a:off x="6195087" y="982092"/>
          <a:ext cx="124612" cy="819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180"/>
              </a:lnTo>
              <a:lnTo>
                <a:pt x="124612" y="8191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EC528-D32B-4736-B293-4C65A85901BB}">
      <dsp:nvSpPr>
        <dsp:cNvPr id="0" name=""/>
        <dsp:cNvSpPr/>
      </dsp:nvSpPr>
      <dsp:spPr>
        <a:xfrm>
          <a:off x="6195087" y="982092"/>
          <a:ext cx="124612" cy="32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251"/>
              </a:lnTo>
              <a:lnTo>
                <a:pt x="124612" y="3222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91A6F-57E2-4E98-908E-608E92BF625F}">
      <dsp:nvSpPr>
        <dsp:cNvPr id="0" name=""/>
        <dsp:cNvSpPr/>
      </dsp:nvSpPr>
      <dsp:spPr>
        <a:xfrm>
          <a:off x="4174349" y="427542"/>
          <a:ext cx="2361185" cy="19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17"/>
              </a:lnTo>
              <a:lnTo>
                <a:pt x="2361185" y="105317"/>
              </a:lnTo>
              <a:lnTo>
                <a:pt x="2361185" y="1946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BEC94-E7EA-4B76-A021-1D5E3D3EB125}">
      <dsp:nvSpPr>
        <dsp:cNvPr id="0" name=""/>
        <dsp:cNvSpPr/>
      </dsp:nvSpPr>
      <dsp:spPr>
        <a:xfrm>
          <a:off x="7471284" y="971372"/>
          <a:ext cx="91440" cy="13078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7894"/>
              </a:lnTo>
              <a:lnTo>
                <a:pt x="122911" y="13078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AD9FA-8448-4C91-946B-146656E6F5D9}">
      <dsp:nvSpPr>
        <dsp:cNvPr id="0" name=""/>
        <dsp:cNvSpPr/>
      </dsp:nvSpPr>
      <dsp:spPr>
        <a:xfrm>
          <a:off x="7471284" y="971372"/>
          <a:ext cx="91440" cy="955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5897"/>
              </a:lnTo>
              <a:lnTo>
                <a:pt x="122911" y="9558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F238-9014-464E-B154-5667F9B97E7B}">
      <dsp:nvSpPr>
        <dsp:cNvPr id="0" name=""/>
        <dsp:cNvSpPr/>
      </dsp:nvSpPr>
      <dsp:spPr>
        <a:xfrm>
          <a:off x="7471284" y="971372"/>
          <a:ext cx="91440" cy="6039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3901"/>
              </a:lnTo>
              <a:lnTo>
                <a:pt x="122911" y="6039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8AF38-6B1F-4341-927A-8D39409E0DB1}">
      <dsp:nvSpPr>
        <dsp:cNvPr id="0" name=""/>
        <dsp:cNvSpPr/>
      </dsp:nvSpPr>
      <dsp:spPr>
        <a:xfrm>
          <a:off x="7471284" y="971372"/>
          <a:ext cx="91440" cy="2647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761"/>
              </a:lnTo>
              <a:lnTo>
                <a:pt x="122911" y="2647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9065C-CA49-4D42-B85D-714F93680BDA}">
      <dsp:nvSpPr>
        <dsp:cNvPr id="0" name=""/>
        <dsp:cNvSpPr/>
      </dsp:nvSpPr>
      <dsp:spPr>
        <a:xfrm>
          <a:off x="4174349" y="427542"/>
          <a:ext cx="3706603" cy="192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74"/>
              </a:lnTo>
              <a:lnTo>
                <a:pt x="3706603" y="103474"/>
              </a:lnTo>
              <a:lnTo>
                <a:pt x="3706603" y="1928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65F806-ACF7-4811-9F7D-4CF8DB3F4201}">
      <dsp:nvSpPr>
        <dsp:cNvPr id="0" name=""/>
        <dsp:cNvSpPr/>
      </dsp:nvSpPr>
      <dsp:spPr>
        <a:xfrm>
          <a:off x="4923436" y="956941"/>
          <a:ext cx="136840" cy="1687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385"/>
              </a:lnTo>
              <a:lnTo>
                <a:pt x="136840" y="16873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F15-118F-4D64-873E-3B24F26C87DB}">
      <dsp:nvSpPr>
        <dsp:cNvPr id="0" name=""/>
        <dsp:cNvSpPr/>
      </dsp:nvSpPr>
      <dsp:spPr>
        <a:xfrm>
          <a:off x="4923436" y="956941"/>
          <a:ext cx="136840" cy="1210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088"/>
              </a:lnTo>
              <a:lnTo>
                <a:pt x="136840" y="121008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0BC2-D93C-4A56-8E14-C9FE8483FA0C}">
      <dsp:nvSpPr>
        <dsp:cNvPr id="0" name=""/>
        <dsp:cNvSpPr/>
      </dsp:nvSpPr>
      <dsp:spPr>
        <a:xfrm>
          <a:off x="4923436" y="956941"/>
          <a:ext cx="136840" cy="770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618"/>
              </a:lnTo>
              <a:lnTo>
                <a:pt x="136840" y="7706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D9BD-F263-49A5-ACD2-54E699680082}">
      <dsp:nvSpPr>
        <dsp:cNvPr id="0" name=""/>
        <dsp:cNvSpPr/>
      </dsp:nvSpPr>
      <dsp:spPr>
        <a:xfrm>
          <a:off x="4923436" y="956941"/>
          <a:ext cx="136840" cy="355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28"/>
              </a:lnTo>
              <a:lnTo>
                <a:pt x="136840" y="35562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0F2ED-B934-4B5B-A400-6AA0487C049C}">
      <dsp:nvSpPr>
        <dsp:cNvPr id="0" name=""/>
        <dsp:cNvSpPr/>
      </dsp:nvSpPr>
      <dsp:spPr>
        <a:xfrm>
          <a:off x="4174349" y="427542"/>
          <a:ext cx="1085261" cy="20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00"/>
              </a:lnTo>
              <a:lnTo>
                <a:pt x="1085261" y="117900"/>
              </a:lnTo>
              <a:lnTo>
                <a:pt x="1085261" y="20726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BE79-77DC-49FB-A26E-1DCF665E1FE7}">
      <dsp:nvSpPr>
        <dsp:cNvPr id="0" name=""/>
        <dsp:cNvSpPr/>
      </dsp:nvSpPr>
      <dsp:spPr>
        <a:xfrm>
          <a:off x="3418947" y="979960"/>
          <a:ext cx="151091" cy="1528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667"/>
              </a:lnTo>
              <a:lnTo>
                <a:pt x="151091" y="152866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3418947" y="979960"/>
          <a:ext cx="151091" cy="899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9517"/>
              </a:lnTo>
              <a:lnTo>
                <a:pt x="151091" y="8995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3418947" y="979960"/>
          <a:ext cx="151091" cy="405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5412"/>
              </a:lnTo>
              <a:lnTo>
                <a:pt x="151091" y="4054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3827646" y="427542"/>
          <a:ext cx="346702" cy="192841"/>
        </a:xfrm>
        <a:custGeom>
          <a:avLst/>
          <a:gdLst/>
          <a:ahLst/>
          <a:cxnLst/>
          <a:rect l="0" t="0" r="0" b="0"/>
          <a:pathLst>
            <a:path>
              <a:moveTo>
                <a:pt x="346702" y="0"/>
              </a:moveTo>
              <a:lnTo>
                <a:pt x="346702" y="103474"/>
              </a:lnTo>
              <a:lnTo>
                <a:pt x="0" y="103474"/>
              </a:lnTo>
              <a:lnTo>
                <a:pt x="0" y="1928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1829882" y="979960"/>
          <a:ext cx="187615" cy="1380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556"/>
              </a:lnTo>
              <a:lnTo>
                <a:pt x="187615" y="13805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1829882" y="979960"/>
          <a:ext cx="187615" cy="769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9786"/>
              </a:lnTo>
              <a:lnTo>
                <a:pt x="187615" y="76978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1829882" y="979960"/>
          <a:ext cx="187615" cy="348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228"/>
              </a:lnTo>
              <a:lnTo>
                <a:pt x="187615" y="34822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2313939" y="427542"/>
          <a:ext cx="1860409" cy="192841"/>
        </a:xfrm>
        <a:custGeom>
          <a:avLst/>
          <a:gdLst/>
          <a:ahLst/>
          <a:cxnLst/>
          <a:rect l="0" t="0" r="0" b="0"/>
          <a:pathLst>
            <a:path>
              <a:moveTo>
                <a:pt x="1860409" y="0"/>
              </a:moveTo>
              <a:lnTo>
                <a:pt x="1860409" y="103474"/>
              </a:lnTo>
              <a:lnTo>
                <a:pt x="0" y="103474"/>
              </a:lnTo>
              <a:lnTo>
                <a:pt x="0" y="1928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F6D5-237C-4F0B-9393-EE5DC0E7BCC4}">
      <dsp:nvSpPr>
        <dsp:cNvPr id="0" name=""/>
        <dsp:cNvSpPr/>
      </dsp:nvSpPr>
      <dsp:spPr>
        <a:xfrm>
          <a:off x="510302" y="980777"/>
          <a:ext cx="230001" cy="33606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0658"/>
              </a:lnTo>
              <a:lnTo>
                <a:pt x="230001" y="33606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4C5CF-E6DD-4789-9FB9-14B02041F000}">
      <dsp:nvSpPr>
        <dsp:cNvPr id="0" name=""/>
        <dsp:cNvSpPr/>
      </dsp:nvSpPr>
      <dsp:spPr>
        <a:xfrm>
          <a:off x="510302" y="980777"/>
          <a:ext cx="230001" cy="306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3288"/>
              </a:lnTo>
              <a:lnTo>
                <a:pt x="230001" y="306328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97FBF-240A-4D65-95FA-054AF6B7BF1E}">
      <dsp:nvSpPr>
        <dsp:cNvPr id="0" name=""/>
        <dsp:cNvSpPr/>
      </dsp:nvSpPr>
      <dsp:spPr>
        <a:xfrm>
          <a:off x="510302" y="980777"/>
          <a:ext cx="230001" cy="2768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8695"/>
              </a:lnTo>
              <a:lnTo>
                <a:pt x="230001" y="27686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A48C8-54C8-4DA7-9751-605224EE199F}">
      <dsp:nvSpPr>
        <dsp:cNvPr id="0" name=""/>
        <dsp:cNvSpPr/>
      </dsp:nvSpPr>
      <dsp:spPr>
        <a:xfrm>
          <a:off x="510302" y="980777"/>
          <a:ext cx="230001" cy="25308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897"/>
              </a:lnTo>
              <a:lnTo>
                <a:pt x="230001" y="25308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0DE36-9400-42DC-8487-BBA11B61AE5D}">
      <dsp:nvSpPr>
        <dsp:cNvPr id="0" name=""/>
        <dsp:cNvSpPr/>
      </dsp:nvSpPr>
      <dsp:spPr>
        <a:xfrm>
          <a:off x="510302" y="980777"/>
          <a:ext cx="230001" cy="2236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300"/>
              </a:lnTo>
              <a:lnTo>
                <a:pt x="230001" y="223630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55F0F-EEC2-48A9-92B4-6B66EAD47F50}">
      <dsp:nvSpPr>
        <dsp:cNvPr id="0" name=""/>
        <dsp:cNvSpPr/>
      </dsp:nvSpPr>
      <dsp:spPr>
        <a:xfrm>
          <a:off x="510302" y="980777"/>
          <a:ext cx="230001" cy="197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4101"/>
              </a:lnTo>
              <a:lnTo>
                <a:pt x="230001" y="19741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8AABB-6654-4359-8F14-D3848D20BC1E}">
      <dsp:nvSpPr>
        <dsp:cNvPr id="0" name=""/>
        <dsp:cNvSpPr/>
      </dsp:nvSpPr>
      <dsp:spPr>
        <a:xfrm>
          <a:off x="510302" y="980777"/>
          <a:ext cx="230001" cy="1693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377"/>
              </a:lnTo>
              <a:lnTo>
                <a:pt x="230001" y="16933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23D3E-A967-4F06-9A03-408F3B24BDFA}">
      <dsp:nvSpPr>
        <dsp:cNvPr id="0" name=""/>
        <dsp:cNvSpPr/>
      </dsp:nvSpPr>
      <dsp:spPr>
        <a:xfrm>
          <a:off x="510302" y="980777"/>
          <a:ext cx="230001" cy="1412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649"/>
              </a:lnTo>
              <a:lnTo>
                <a:pt x="230001" y="141264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EE78C-508E-4C42-8C51-C2225CBA9C20}">
      <dsp:nvSpPr>
        <dsp:cNvPr id="0" name=""/>
        <dsp:cNvSpPr/>
      </dsp:nvSpPr>
      <dsp:spPr>
        <a:xfrm>
          <a:off x="510302" y="980777"/>
          <a:ext cx="230001" cy="1131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921"/>
              </a:lnTo>
              <a:lnTo>
                <a:pt x="230001" y="11319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510302" y="980777"/>
          <a:ext cx="230001" cy="851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1197"/>
              </a:lnTo>
              <a:lnTo>
                <a:pt x="230001" y="8511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510302" y="980777"/>
          <a:ext cx="230001" cy="570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469"/>
              </a:lnTo>
              <a:lnTo>
                <a:pt x="230001" y="5704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510302" y="980777"/>
          <a:ext cx="230001" cy="292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128"/>
              </a:lnTo>
              <a:lnTo>
                <a:pt x="230001" y="29212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915103" y="427542"/>
          <a:ext cx="3259245" cy="192841"/>
        </a:xfrm>
        <a:custGeom>
          <a:avLst/>
          <a:gdLst/>
          <a:ahLst/>
          <a:cxnLst/>
          <a:rect l="0" t="0" r="0" b="0"/>
          <a:pathLst>
            <a:path>
              <a:moveTo>
                <a:pt x="3259245" y="0"/>
              </a:moveTo>
              <a:lnTo>
                <a:pt x="3259245" y="103474"/>
              </a:lnTo>
              <a:lnTo>
                <a:pt x="0" y="103474"/>
              </a:lnTo>
              <a:lnTo>
                <a:pt x="0" y="1928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518653" y="2750"/>
          <a:ext cx="1311392" cy="4247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00" kern="1200" smtClean="0">
              <a:solidFill>
                <a:schemeClr val="tx1"/>
              </a:solidFill>
            </a:rPr>
            <a:t>AREAS TEMÁTICAS Y LÍNEAS POTENCIALES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3518653" y="2750"/>
        <a:ext cx="1311392" cy="424792"/>
      </dsp:txXfrm>
    </dsp:sp>
    <dsp:sp modelId="{8787648C-F94D-4AF7-BECA-A758DE561223}">
      <dsp:nvSpPr>
        <dsp:cNvPr id="0" name=""/>
        <dsp:cNvSpPr/>
      </dsp:nvSpPr>
      <dsp:spPr>
        <a:xfrm>
          <a:off x="409102" y="620384"/>
          <a:ext cx="1012003" cy="3603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DISEÑO ARQUITECTÓNICO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409102" y="620384"/>
        <a:ext cx="1012003" cy="360392"/>
      </dsp:txXfrm>
    </dsp:sp>
    <dsp:sp modelId="{808363DB-D5BC-411F-BE7D-155BEB806DBB}">
      <dsp:nvSpPr>
        <dsp:cNvPr id="0" name=""/>
        <dsp:cNvSpPr/>
      </dsp:nvSpPr>
      <dsp:spPr>
        <a:xfrm>
          <a:off x="740303" y="1158847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MÉDICO ASISTENCIAL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1158847"/>
        <a:ext cx="811173" cy="228116"/>
      </dsp:txXfrm>
    </dsp:sp>
    <dsp:sp modelId="{09BC563B-2672-4387-9A96-32EBF4CC8B53}">
      <dsp:nvSpPr>
        <dsp:cNvPr id="0" name=""/>
        <dsp:cNvSpPr/>
      </dsp:nvSpPr>
      <dsp:spPr>
        <a:xfrm>
          <a:off x="740303" y="1437188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EDUCATIVO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1437188"/>
        <a:ext cx="811173" cy="228116"/>
      </dsp:txXfrm>
    </dsp:sp>
    <dsp:sp modelId="{739F3A67-5890-4DC2-AB50-739742FD917D}">
      <dsp:nvSpPr>
        <dsp:cNvPr id="0" name=""/>
        <dsp:cNvSpPr/>
      </dsp:nvSpPr>
      <dsp:spPr>
        <a:xfrm>
          <a:off x="740303" y="1717916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HABITACIONAL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1717916"/>
        <a:ext cx="811173" cy="228116"/>
      </dsp:txXfrm>
    </dsp:sp>
    <dsp:sp modelId="{2DD601D0-4F73-4348-940B-AF71B1895B07}">
      <dsp:nvSpPr>
        <dsp:cNvPr id="0" name=""/>
        <dsp:cNvSpPr/>
      </dsp:nvSpPr>
      <dsp:spPr>
        <a:xfrm>
          <a:off x="740303" y="1998640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GUBERNAMENTAL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1998640"/>
        <a:ext cx="811173" cy="228116"/>
      </dsp:txXfrm>
    </dsp:sp>
    <dsp:sp modelId="{8F795CF7-6C2E-4BD0-86E6-393D25BA0E5A}">
      <dsp:nvSpPr>
        <dsp:cNvPr id="0" name=""/>
        <dsp:cNvSpPr/>
      </dsp:nvSpPr>
      <dsp:spPr>
        <a:xfrm>
          <a:off x="740303" y="2279368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RELIGIOSO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2279368"/>
        <a:ext cx="811173" cy="228116"/>
      </dsp:txXfrm>
    </dsp:sp>
    <dsp:sp modelId="{51BC5C8C-A714-4097-9253-2F9FE796F8F3}">
      <dsp:nvSpPr>
        <dsp:cNvPr id="0" name=""/>
        <dsp:cNvSpPr/>
      </dsp:nvSpPr>
      <dsp:spPr>
        <a:xfrm>
          <a:off x="740303" y="2560096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DEPORTIVO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2560096"/>
        <a:ext cx="811173" cy="228116"/>
      </dsp:txXfrm>
    </dsp:sp>
    <dsp:sp modelId="{BF5C1D36-A766-4BE4-85F8-4EB2F9A7436F}">
      <dsp:nvSpPr>
        <dsp:cNvPr id="0" name=""/>
        <dsp:cNvSpPr/>
      </dsp:nvSpPr>
      <dsp:spPr>
        <a:xfrm>
          <a:off x="740303" y="2840820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RECREACIONAL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2840820"/>
        <a:ext cx="811173" cy="228116"/>
      </dsp:txXfrm>
    </dsp:sp>
    <dsp:sp modelId="{E31613FF-BE45-4F81-9CF1-F631A85EE3B8}">
      <dsp:nvSpPr>
        <dsp:cNvPr id="0" name=""/>
        <dsp:cNvSpPr/>
      </dsp:nvSpPr>
      <dsp:spPr>
        <a:xfrm>
          <a:off x="740303" y="3103019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COMERCIAL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3103019"/>
        <a:ext cx="811173" cy="228116"/>
      </dsp:txXfrm>
    </dsp:sp>
    <dsp:sp modelId="{A7285C05-9258-4438-8FBB-2E8329CBBE6A}">
      <dsp:nvSpPr>
        <dsp:cNvPr id="0" name=""/>
        <dsp:cNvSpPr/>
      </dsp:nvSpPr>
      <dsp:spPr>
        <a:xfrm>
          <a:off x="740303" y="3397616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CULTURAL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3397616"/>
        <a:ext cx="811173" cy="228116"/>
      </dsp:txXfrm>
    </dsp:sp>
    <dsp:sp modelId="{845B9D8B-B5F2-4A77-92B5-4DE9ADEB948A}">
      <dsp:nvSpPr>
        <dsp:cNvPr id="0" name=""/>
        <dsp:cNvSpPr/>
      </dsp:nvSpPr>
      <dsp:spPr>
        <a:xfrm>
          <a:off x="740303" y="3635414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CENTROS CIVICOS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3635414"/>
        <a:ext cx="811173" cy="228116"/>
      </dsp:txXfrm>
    </dsp:sp>
    <dsp:sp modelId="{9CE07E39-3BB8-49C4-880F-B2D69AD10183}">
      <dsp:nvSpPr>
        <dsp:cNvPr id="0" name=""/>
        <dsp:cNvSpPr/>
      </dsp:nvSpPr>
      <dsp:spPr>
        <a:xfrm>
          <a:off x="740303" y="3930007"/>
          <a:ext cx="811173" cy="22811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MILITAR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3930007"/>
        <a:ext cx="811173" cy="228116"/>
      </dsp:txXfrm>
    </dsp:sp>
    <dsp:sp modelId="{428FA9E0-4EE6-4A46-9EF9-473FB2E6FB8E}">
      <dsp:nvSpPr>
        <dsp:cNvPr id="0" name=""/>
        <dsp:cNvSpPr/>
      </dsp:nvSpPr>
      <dsp:spPr>
        <a:xfrm>
          <a:off x="740303" y="4224604"/>
          <a:ext cx="843448" cy="23366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TURÍSTICOS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0303" y="4224604"/>
        <a:ext cx="843448" cy="233661"/>
      </dsp:txXfrm>
    </dsp:sp>
    <dsp:sp modelId="{A01756B7-9F13-48A2-8E4D-47B7E903EC85}">
      <dsp:nvSpPr>
        <dsp:cNvPr id="0" name=""/>
        <dsp:cNvSpPr/>
      </dsp:nvSpPr>
      <dsp:spPr>
        <a:xfrm>
          <a:off x="1708868" y="620384"/>
          <a:ext cx="1210143" cy="3595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PRODUCCIÓN DE SISTEMAS CONSTRUCTIVOS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1708868" y="620384"/>
        <a:ext cx="1210143" cy="359575"/>
      </dsp:txXfrm>
    </dsp:sp>
    <dsp:sp modelId="{D5AEA2C1-DF56-4341-8A19-FBBC466921B8}">
      <dsp:nvSpPr>
        <dsp:cNvPr id="0" name=""/>
        <dsp:cNvSpPr/>
      </dsp:nvSpPr>
      <dsp:spPr>
        <a:xfrm>
          <a:off x="2017497" y="1184802"/>
          <a:ext cx="1053180" cy="286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TÉCNICAS DE CONSTRUCCIÓN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017497" y="1184802"/>
        <a:ext cx="1053180" cy="286771"/>
      </dsp:txXfrm>
    </dsp:sp>
    <dsp:sp modelId="{8DB75B0A-7BA9-44BD-B70A-2FEA2C6CA010}">
      <dsp:nvSpPr>
        <dsp:cNvPr id="0" name=""/>
        <dsp:cNvSpPr/>
      </dsp:nvSpPr>
      <dsp:spPr>
        <a:xfrm>
          <a:off x="2017497" y="1606360"/>
          <a:ext cx="1053180" cy="2867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MATERIALES DE CONSTRUCCIÓN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017497" y="1606360"/>
        <a:ext cx="1053180" cy="286771"/>
      </dsp:txXfrm>
    </dsp:sp>
    <dsp:sp modelId="{B40EE1E7-65E6-44DC-B876-4B6E58299796}">
      <dsp:nvSpPr>
        <dsp:cNvPr id="0" name=""/>
        <dsp:cNvSpPr/>
      </dsp:nvSpPr>
      <dsp:spPr>
        <a:xfrm>
          <a:off x="2017497" y="2066040"/>
          <a:ext cx="1069530" cy="5889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PROYECTO DE INSTALACIONES: Sanitarias, Eléctricas, Mecánicas y especiales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017497" y="2066040"/>
        <a:ext cx="1069530" cy="588951"/>
      </dsp:txXfrm>
    </dsp:sp>
    <dsp:sp modelId="{496C4139-F7DE-4354-899B-9E3C7B946128}">
      <dsp:nvSpPr>
        <dsp:cNvPr id="0" name=""/>
        <dsp:cNvSpPr/>
      </dsp:nvSpPr>
      <dsp:spPr>
        <a:xfrm>
          <a:off x="3316772" y="620384"/>
          <a:ext cx="1021748" cy="35957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PATRIMONIO HISTÓRICO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3316772" y="620384"/>
        <a:ext cx="1021748" cy="359575"/>
      </dsp:txXfrm>
    </dsp:sp>
    <dsp:sp modelId="{BDCAEA94-2B87-4D82-82BE-3D1231BFB90A}">
      <dsp:nvSpPr>
        <dsp:cNvPr id="0" name=""/>
        <dsp:cNvSpPr/>
      </dsp:nvSpPr>
      <dsp:spPr>
        <a:xfrm>
          <a:off x="3570039" y="1236393"/>
          <a:ext cx="1059751" cy="2979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RESTAURACIÓN DE MONUMENTOS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570039" y="1236393"/>
        <a:ext cx="1059751" cy="297958"/>
      </dsp:txXfrm>
    </dsp:sp>
    <dsp:sp modelId="{F63EDF41-03D6-4D33-AEAC-5DDB1A5DFFC2}">
      <dsp:nvSpPr>
        <dsp:cNvPr id="0" name=""/>
        <dsp:cNvSpPr/>
      </dsp:nvSpPr>
      <dsp:spPr>
        <a:xfrm>
          <a:off x="3570039" y="1660589"/>
          <a:ext cx="1063870" cy="4377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CONSERVACIÓN Y MANTENIMIENTO DE MONUMENTOS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570039" y="1660589"/>
        <a:ext cx="1063870" cy="437776"/>
      </dsp:txXfrm>
    </dsp:sp>
    <dsp:sp modelId="{6D56C1AA-C6AD-4398-B3B8-766E8416BD12}">
      <dsp:nvSpPr>
        <dsp:cNvPr id="0" name=""/>
        <dsp:cNvSpPr/>
      </dsp:nvSpPr>
      <dsp:spPr>
        <a:xfrm>
          <a:off x="3570039" y="2219833"/>
          <a:ext cx="1100868" cy="5775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RECICLAJE Y RECONSTRUCCIÓN DE ELEMNTOS ARQUITECT.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570039" y="2219833"/>
        <a:ext cx="1100868" cy="577589"/>
      </dsp:txXfrm>
    </dsp:sp>
    <dsp:sp modelId="{AE14900D-197C-4F0C-82CF-0082FC8B125D}">
      <dsp:nvSpPr>
        <dsp:cNvPr id="0" name=""/>
        <dsp:cNvSpPr/>
      </dsp:nvSpPr>
      <dsp:spPr>
        <a:xfrm>
          <a:off x="4839392" y="634810"/>
          <a:ext cx="840435" cy="32213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DISEÑO URBANO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4839392" y="634810"/>
        <a:ext cx="840435" cy="322130"/>
      </dsp:txXfrm>
    </dsp:sp>
    <dsp:sp modelId="{3CBF43E2-6E38-4478-8099-927ECE96FB31}">
      <dsp:nvSpPr>
        <dsp:cNvPr id="0" name=""/>
        <dsp:cNvSpPr/>
      </dsp:nvSpPr>
      <dsp:spPr>
        <a:xfrm>
          <a:off x="5060276" y="1166665"/>
          <a:ext cx="883748" cy="2918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RENOVACIÓN URBANÍSTICA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060276" y="1166665"/>
        <a:ext cx="883748" cy="291809"/>
      </dsp:txXfrm>
    </dsp:sp>
    <dsp:sp modelId="{5FC59908-8B24-4C11-80BD-8F833FD80F86}">
      <dsp:nvSpPr>
        <dsp:cNvPr id="0" name=""/>
        <dsp:cNvSpPr/>
      </dsp:nvSpPr>
      <dsp:spPr>
        <a:xfrm>
          <a:off x="5060276" y="1598296"/>
          <a:ext cx="941658" cy="25852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ESPACIOS PÚBLICOS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060276" y="1598296"/>
        <a:ext cx="941658" cy="258526"/>
      </dsp:txXfrm>
    </dsp:sp>
    <dsp:sp modelId="{AEC36508-AC9E-4613-9215-9B811EB938C5}">
      <dsp:nvSpPr>
        <dsp:cNvPr id="0" name=""/>
        <dsp:cNvSpPr/>
      </dsp:nvSpPr>
      <dsp:spPr>
        <a:xfrm>
          <a:off x="5060276" y="2017748"/>
          <a:ext cx="941658" cy="2985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REHABILITACIÓN URBANA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060276" y="2017748"/>
        <a:ext cx="941658" cy="298563"/>
      </dsp:txXfrm>
    </dsp:sp>
    <dsp:sp modelId="{8244FDB1-C2FE-448F-B7D5-C5A2110E90EB}">
      <dsp:nvSpPr>
        <dsp:cNvPr id="0" name=""/>
        <dsp:cNvSpPr/>
      </dsp:nvSpPr>
      <dsp:spPr>
        <a:xfrm>
          <a:off x="5060276" y="2495045"/>
          <a:ext cx="941658" cy="2985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dirty="0" smtClean="0">
              <a:solidFill>
                <a:schemeClr val="tx1"/>
              </a:solidFill>
            </a:rPr>
            <a:t>VIVIENDA COLECTIVA</a:t>
          </a:r>
          <a:endParaRPr lang="es-VE" sz="800" kern="1200" dirty="0">
            <a:solidFill>
              <a:schemeClr val="tx1"/>
            </a:solidFill>
          </a:endParaRPr>
        </a:p>
      </dsp:txBody>
      <dsp:txXfrm>
        <a:off x="5060276" y="2495045"/>
        <a:ext cx="941658" cy="298563"/>
      </dsp:txXfrm>
    </dsp:sp>
    <dsp:sp modelId="{500D7810-8E7E-43C3-897D-41356266EDBA}">
      <dsp:nvSpPr>
        <dsp:cNvPr id="0" name=""/>
        <dsp:cNvSpPr/>
      </dsp:nvSpPr>
      <dsp:spPr>
        <a:xfrm>
          <a:off x="7426017" y="620384"/>
          <a:ext cx="909869" cy="35098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ADMINISTRACIÓN Y PLANIFICACIÓN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7426017" y="620384"/>
        <a:ext cx="909869" cy="350987"/>
      </dsp:txXfrm>
    </dsp:sp>
    <dsp:sp modelId="{56AE3C5E-E7D7-4954-916E-00C39F2BF84C}">
      <dsp:nvSpPr>
        <dsp:cNvPr id="0" name=""/>
        <dsp:cNvSpPr/>
      </dsp:nvSpPr>
      <dsp:spPr>
        <a:xfrm>
          <a:off x="7594196" y="1091226"/>
          <a:ext cx="1020267" cy="2898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SUPERVISÓN E INSPECCIÓN DE OBRAS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594196" y="1091226"/>
        <a:ext cx="1020267" cy="289813"/>
      </dsp:txXfrm>
    </dsp:sp>
    <dsp:sp modelId="{DBCA2203-E712-4CDA-929D-6D85693A1DCB}">
      <dsp:nvSpPr>
        <dsp:cNvPr id="0" name=""/>
        <dsp:cNvSpPr/>
      </dsp:nvSpPr>
      <dsp:spPr>
        <a:xfrm>
          <a:off x="7594196" y="1430366"/>
          <a:ext cx="1020267" cy="2898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EVALUACIÓN DE ESTRUCTURAS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594196" y="1430366"/>
        <a:ext cx="1020267" cy="289813"/>
      </dsp:txXfrm>
    </dsp:sp>
    <dsp:sp modelId="{61371ABF-0F59-4F33-BB88-090A359AC9D2}">
      <dsp:nvSpPr>
        <dsp:cNvPr id="0" name=""/>
        <dsp:cNvSpPr/>
      </dsp:nvSpPr>
      <dsp:spPr>
        <a:xfrm>
          <a:off x="7594196" y="1782363"/>
          <a:ext cx="1020267" cy="2898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NORMATIVAS Y ORDENANZAS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594196" y="1782363"/>
        <a:ext cx="1020267" cy="289813"/>
      </dsp:txXfrm>
    </dsp:sp>
    <dsp:sp modelId="{6D997151-A51B-486F-980C-B06D3875918C}">
      <dsp:nvSpPr>
        <dsp:cNvPr id="0" name=""/>
        <dsp:cNvSpPr/>
      </dsp:nvSpPr>
      <dsp:spPr>
        <a:xfrm>
          <a:off x="7594196" y="2134359"/>
          <a:ext cx="1020267" cy="2898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GERENCIA Y ADMINISTRACIÓN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594196" y="2134359"/>
        <a:ext cx="1020267" cy="289813"/>
      </dsp:txXfrm>
    </dsp:sp>
    <dsp:sp modelId="{8F4192E3-CA0B-41C1-B9C3-B74B70501C66}">
      <dsp:nvSpPr>
        <dsp:cNvPr id="0" name=""/>
        <dsp:cNvSpPr/>
      </dsp:nvSpPr>
      <dsp:spPr>
        <a:xfrm>
          <a:off x="6109975" y="622227"/>
          <a:ext cx="851116" cy="35986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smtClean="0">
              <a:solidFill>
                <a:schemeClr val="tx1"/>
              </a:solidFill>
            </a:rPr>
            <a:t>ARQUITECTURA ABIERTA</a:t>
          </a:r>
          <a:endParaRPr lang="es-ES" sz="800" b="0" kern="1200" baseline="0" dirty="0">
            <a:solidFill>
              <a:schemeClr val="tx1"/>
            </a:solidFill>
          </a:endParaRPr>
        </a:p>
      </dsp:txBody>
      <dsp:txXfrm>
        <a:off x="6109975" y="622227"/>
        <a:ext cx="851116" cy="359864"/>
      </dsp:txXfrm>
    </dsp:sp>
    <dsp:sp modelId="{6C227C07-2A92-4DB9-97E8-1D82B7DFDAE0}">
      <dsp:nvSpPr>
        <dsp:cNvPr id="0" name=""/>
        <dsp:cNvSpPr/>
      </dsp:nvSpPr>
      <dsp:spPr>
        <a:xfrm>
          <a:off x="6319699" y="1145246"/>
          <a:ext cx="966502" cy="3181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PAISAJE: PARQUES, JARDINES Y PLAZAS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319699" y="1145246"/>
        <a:ext cx="966502" cy="318194"/>
      </dsp:txXfrm>
    </dsp:sp>
    <dsp:sp modelId="{A6815C8D-47E5-4278-A058-9F14EBA8E22F}">
      <dsp:nvSpPr>
        <dsp:cNvPr id="0" name=""/>
        <dsp:cNvSpPr/>
      </dsp:nvSpPr>
      <dsp:spPr>
        <a:xfrm>
          <a:off x="6319699" y="1642175"/>
          <a:ext cx="966502" cy="3181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ESTILOS DE PAISAJES URBANOS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319699" y="1642175"/>
        <a:ext cx="966502" cy="318194"/>
      </dsp:txXfrm>
    </dsp:sp>
    <dsp:sp modelId="{117F4419-7DDE-4EC0-A2E0-C54952C899D8}">
      <dsp:nvSpPr>
        <dsp:cNvPr id="0" name=""/>
        <dsp:cNvSpPr/>
      </dsp:nvSpPr>
      <dsp:spPr>
        <a:xfrm>
          <a:off x="6319699" y="2139104"/>
          <a:ext cx="966502" cy="31819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AMBIENTE Y RECURSOS NATURALES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319699" y="2139104"/>
        <a:ext cx="966502" cy="318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AB6A7-5348-4EF4-84AF-3B7F291A5EA0}">
      <dsp:nvSpPr>
        <dsp:cNvPr id="0" name=""/>
        <dsp:cNvSpPr/>
      </dsp:nvSpPr>
      <dsp:spPr>
        <a:xfrm>
          <a:off x="7180636" y="1526250"/>
          <a:ext cx="136234" cy="308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955"/>
              </a:lnTo>
              <a:lnTo>
                <a:pt x="136234" y="3088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6AC6F-3A3D-4F5C-A5EF-8142EAC007B8}">
      <dsp:nvSpPr>
        <dsp:cNvPr id="0" name=""/>
        <dsp:cNvSpPr/>
      </dsp:nvSpPr>
      <dsp:spPr>
        <a:xfrm>
          <a:off x="7180636" y="1526250"/>
          <a:ext cx="136234" cy="2594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888"/>
              </a:lnTo>
              <a:lnTo>
                <a:pt x="136234" y="259488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BEC94-E7EA-4B76-A021-1D5E3D3EB125}">
      <dsp:nvSpPr>
        <dsp:cNvPr id="0" name=""/>
        <dsp:cNvSpPr/>
      </dsp:nvSpPr>
      <dsp:spPr>
        <a:xfrm>
          <a:off x="7180636" y="1526250"/>
          <a:ext cx="136234" cy="2015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5354"/>
              </a:lnTo>
              <a:lnTo>
                <a:pt x="136234" y="20153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AD9FA-8448-4C91-946B-146656E6F5D9}">
      <dsp:nvSpPr>
        <dsp:cNvPr id="0" name=""/>
        <dsp:cNvSpPr/>
      </dsp:nvSpPr>
      <dsp:spPr>
        <a:xfrm>
          <a:off x="7180636" y="1526250"/>
          <a:ext cx="136234" cy="130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4601"/>
              </a:lnTo>
              <a:lnTo>
                <a:pt x="136234" y="13046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F238-9014-464E-B154-5667F9B97E7B}">
      <dsp:nvSpPr>
        <dsp:cNvPr id="0" name=""/>
        <dsp:cNvSpPr/>
      </dsp:nvSpPr>
      <dsp:spPr>
        <a:xfrm>
          <a:off x="7180636" y="1526250"/>
          <a:ext cx="136234" cy="871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1444"/>
              </a:lnTo>
              <a:lnTo>
                <a:pt x="136234" y="8714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8AF38-6B1F-4341-927A-8D39409E0DB1}">
      <dsp:nvSpPr>
        <dsp:cNvPr id="0" name=""/>
        <dsp:cNvSpPr/>
      </dsp:nvSpPr>
      <dsp:spPr>
        <a:xfrm>
          <a:off x="7180636" y="1526250"/>
          <a:ext cx="136234" cy="409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805"/>
              </a:lnTo>
              <a:lnTo>
                <a:pt x="136234" y="4098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9065C-CA49-4D42-B85D-714F93680BDA}">
      <dsp:nvSpPr>
        <dsp:cNvPr id="0" name=""/>
        <dsp:cNvSpPr/>
      </dsp:nvSpPr>
      <dsp:spPr>
        <a:xfrm>
          <a:off x="4252727" y="720081"/>
          <a:ext cx="3560124" cy="424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651"/>
              </a:lnTo>
              <a:lnTo>
                <a:pt x="3560124" y="375651"/>
              </a:lnTo>
              <a:lnTo>
                <a:pt x="3560124" y="4240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F3B99-0D9F-44FA-B8FB-1BC4AD985291}">
      <dsp:nvSpPr>
        <dsp:cNvPr id="0" name=""/>
        <dsp:cNvSpPr/>
      </dsp:nvSpPr>
      <dsp:spPr>
        <a:xfrm>
          <a:off x="5385072" y="1544712"/>
          <a:ext cx="182535" cy="3032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2607"/>
              </a:lnTo>
              <a:lnTo>
                <a:pt x="182535" y="303260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57130-E778-4526-9E3C-DAFC15CA53F8}">
      <dsp:nvSpPr>
        <dsp:cNvPr id="0" name=""/>
        <dsp:cNvSpPr/>
      </dsp:nvSpPr>
      <dsp:spPr>
        <a:xfrm>
          <a:off x="5385072" y="1544712"/>
          <a:ext cx="182535" cy="2390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0321"/>
              </a:lnTo>
              <a:lnTo>
                <a:pt x="182535" y="239032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F15-118F-4D64-873E-3B24F26C87DB}">
      <dsp:nvSpPr>
        <dsp:cNvPr id="0" name=""/>
        <dsp:cNvSpPr/>
      </dsp:nvSpPr>
      <dsp:spPr>
        <a:xfrm>
          <a:off x="5385072" y="1544712"/>
          <a:ext cx="182535" cy="1681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971"/>
              </a:lnTo>
              <a:lnTo>
                <a:pt x="182535" y="168197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0BC2-D93C-4A56-8E14-C9FE8483FA0C}">
      <dsp:nvSpPr>
        <dsp:cNvPr id="0" name=""/>
        <dsp:cNvSpPr/>
      </dsp:nvSpPr>
      <dsp:spPr>
        <a:xfrm>
          <a:off x="5385072" y="1544712"/>
          <a:ext cx="182535" cy="955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5629"/>
              </a:lnTo>
              <a:lnTo>
                <a:pt x="182535" y="9556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D9BD-F263-49A5-ACD2-54E699680082}">
      <dsp:nvSpPr>
        <dsp:cNvPr id="0" name=""/>
        <dsp:cNvSpPr/>
      </dsp:nvSpPr>
      <dsp:spPr>
        <a:xfrm>
          <a:off x="5385072" y="1544712"/>
          <a:ext cx="182535" cy="409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805"/>
              </a:lnTo>
              <a:lnTo>
                <a:pt x="182535" y="4098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0F2ED-B934-4B5B-A400-6AA0487C049C}">
      <dsp:nvSpPr>
        <dsp:cNvPr id="0" name=""/>
        <dsp:cNvSpPr/>
      </dsp:nvSpPr>
      <dsp:spPr>
        <a:xfrm>
          <a:off x="4252727" y="720081"/>
          <a:ext cx="1828125" cy="404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497"/>
              </a:lnTo>
              <a:lnTo>
                <a:pt x="1828125" y="356497"/>
              </a:lnTo>
              <a:lnTo>
                <a:pt x="1828125" y="4048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29CAA-3D94-4C6F-BA4D-120F1CDD34CE}">
      <dsp:nvSpPr>
        <dsp:cNvPr id="0" name=""/>
        <dsp:cNvSpPr/>
      </dsp:nvSpPr>
      <dsp:spPr>
        <a:xfrm>
          <a:off x="3509168" y="1730608"/>
          <a:ext cx="232133" cy="358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3110"/>
              </a:lnTo>
              <a:lnTo>
                <a:pt x="232133" y="35831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43C94-A7BA-4C5E-AE59-4CF4E019E36D}">
      <dsp:nvSpPr>
        <dsp:cNvPr id="0" name=""/>
        <dsp:cNvSpPr/>
      </dsp:nvSpPr>
      <dsp:spPr>
        <a:xfrm>
          <a:off x="3509168" y="1730608"/>
          <a:ext cx="232133" cy="3034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4441"/>
              </a:lnTo>
              <a:lnTo>
                <a:pt x="232133" y="303444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49301-2C75-49A2-9F54-5A154E7F6F88}">
      <dsp:nvSpPr>
        <dsp:cNvPr id="0" name=""/>
        <dsp:cNvSpPr/>
      </dsp:nvSpPr>
      <dsp:spPr>
        <a:xfrm>
          <a:off x="3509168" y="1730608"/>
          <a:ext cx="232133" cy="2246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6423"/>
              </a:lnTo>
              <a:lnTo>
                <a:pt x="232133" y="22464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BE79-77DC-49FB-A26E-1DCF665E1FE7}">
      <dsp:nvSpPr>
        <dsp:cNvPr id="0" name=""/>
        <dsp:cNvSpPr/>
      </dsp:nvSpPr>
      <dsp:spPr>
        <a:xfrm>
          <a:off x="3509168" y="1730608"/>
          <a:ext cx="232133" cy="1546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6011"/>
              </a:lnTo>
              <a:lnTo>
                <a:pt x="232133" y="15460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3509168" y="1730608"/>
          <a:ext cx="232133" cy="100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337"/>
              </a:lnTo>
              <a:lnTo>
                <a:pt x="232133" y="10043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3509168" y="1730608"/>
          <a:ext cx="232133" cy="507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338"/>
              </a:lnTo>
              <a:lnTo>
                <a:pt x="232133" y="5073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4131325" y="720081"/>
          <a:ext cx="121401" cy="404881"/>
        </a:xfrm>
        <a:custGeom>
          <a:avLst/>
          <a:gdLst/>
          <a:ahLst/>
          <a:cxnLst/>
          <a:rect l="0" t="0" r="0" b="0"/>
          <a:pathLst>
            <a:path>
              <a:moveTo>
                <a:pt x="121401" y="0"/>
              </a:moveTo>
              <a:lnTo>
                <a:pt x="121401" y="356497"/>
              </a:lnTo>
              <a:lnTo>
                <a:pt x="0" y="356497"/>
              </a:lnTo>
              <a:lnTo>
                <a:pt x="0" y="4048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78506-E402-4C66-A2C4-F6E489AF205C}">
      <dsp:nvSpPr>
        <dsp:cNvPr id="0" name=""/>
        <dsp:cNvSpPr/>
      </dsp:nvSpPr>
      <dsp:spPr>
        <a:xfrm>
          <a:off x="1650565" y="1532496"/>
          <a:ext cx="111516" cy="4400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0039"/>
              </a:lnTo>
              <a:lnTo>
                <a:pt x="111516" y="440003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1D55C-42C3-4879-A14C-AB2D889C7F75}">
      <dsp:nvSpPr>
        <dsp:cNvPr id="0" name=""/>
        <dsp:cNvSpPr/>
      </dsp:nvSpPr>
      <dsp:spPr>
        <a:xfrm>
          <a:off x="1650565" y="1532496"/>
          <a:ext cx="111516" cy="37171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7168"/>
              </a:lnTo>
              <a:lnTo>
                <a:pt x="111516" y="37171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AF8A-98EF-4987-9695-41BB340466C4}">
      <dsp:nvSpPr>
        <dsp:cNvPr id="0" name=""/>
        <dsp:cNvSpPr/>
      </dsp:nvSpPr>
      <dsp:spPr>
        <a:xfrm>
          <a:off x="1650565" y="1532496"/>
          <a:ext cx="111516" cy="2982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2064"/>
              </a:lnTo>
              <a:lnTo>
                <a:pt x="111516" y="29820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E9CDA-6857-4BC9-A14A-9E8FFB537EE5}">
      <dsp:nvSpPr>
        <dsp:cNvPr id="0" name=""/>
        <dsp:cNvSpPr/>
      </dsp:nvSpPr>
      <dsp:spPr>
        <a:xfrm>
          <a:off x="1650565" y="1532496"/>
          <a:ext cx="111516" cy="2261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1994"/>
              </a:lnTo>
              <a:lnTo>
                <a:pt x="111516" y="22619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1650565" y="1532496"/>
          <a:ext cx="111516" cy="1582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2162"/>
              </a:lnTo>
              <a:lnTo>
                <a:pt x="111516" y="158216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1650565" y="1532496"/>
          <a:ext cx="111516" cy="974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082"/>
              </a:lnTo>
              <a:lnTo>
                <a:pt x="111516" y="97408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1650565" y="1532496"/>
          <a:ext cx="111516" cy="40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892"/>
              </a:lnTo>
              <a:lnTo>
                <a:pt x="111516" y="40789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2162526" y="720081"/>
          <a:ext cx="2090200" cy="448814"/>
        </a:xfrm>
        <a:custGeom>
          <a:avLst/>
          <a:gdLst/>
          <a:ahLst/>
          <a:cxnLst/>
          <a:rect l="0" t="0" r="0" b="0"/>
          <a:pathLst>
            <a:path>
              <a:moveTo>
                <a:pt x="2090200" y="0"/>
              </a:moveTo>
              <a:lnTo>
                <a:pt x="2090200" y="400430"/>
              </a:lnTo>
              <a:lnTo>
                <a:pt x="0" y="400430"/>
              </a:lnTo>
              <a:lnTo>
                <a:pt x="0" y="44881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5CB5F-A2AB-4762-BF87-3DA8BE543FD7}">
      <dsp:nvSpPr>
        <dsp:cNvPr id="0" name=""/>
        <dsp:cNvSpPr/>
      </dsp:nvSpPr>
      <dsp:spPr>
        <a:xfrm>
          <a:off x="133138" y="1488564"/>
          <a:ext cx="153036" cy="310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058"/>
              </a:lnTo>
              <a:lnTo>
                <a:pt x="153036" y="31000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E140B-B3B9-4E37-B52C-95E81E5E068F}">
      <dsp:nvSpPr>
        <dsp:cNvPr id="0" name=""/>
        <dsp:cNvSpPr/>
      </dsp:nvSpPr>
      <dsp:spPr>
        <a:xfrm>
          <a:off x="133138" y="1488564"/>
          <a:ext cx="153036" cy="256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1280"/>
              </a:lnTo>
              <a:lnTo>
                <a:pt x="153036" y="256128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436EF-B95D-437D-BF18-A3575AD9095F}">
      <dsp:nvSpPr>
        <dsp:cNvPr id="0" name=""/>
        <dsp:cNvSpPr/>
      </dsp:nvSpPr>
      <dsp:spPr>
        <a:xfrm>
          <a:off x="133138" y="1488564"/>
          <a:ext cx="153036" cy="20199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9938"/>
              </a:lnTo>
              <a:lnTo>
                <a:pt x="153036" y="20199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AC74D-77EC-44F0-B844-A8AE3EED99B7}">
      <dsp:nvSpPr>
        <dsp:cNvPr id="0" name=""/>
        <dsp:cNvSpPr/>
      </dsp:nvSpPr>
      <dsp:spPr>
        <a:xfrm>
          <a:off x="133138" y="1488564"/>
          <a:ext cx="153036" cy="1627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7668"/>
              </a:lnTo>
              <a:lnTo>
                <a:pt x="153036" y="162766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133138" y="1488564"/>
          <a:ext cx="153036" cy="1227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851"/>
              </a:lnTo>
              <a:lnTo>
                <a:pt x="153036" y="12278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133138" y="1488564"/>
          <a:ext cx="153036" cy="799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000"/>
              </a:lnTo>
              <a:lnTo>
                <a:pt x="153036" y="79900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133138" y="1488564"/>
          <a:ext cx="153036" cy="403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532"/>
              </a:lnTo>
              <a:lnTo>
                <a:pt x="153036" y="4035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662947" y="720081"/>
          <a:ext cx="3589779" cy="404881"/>
        </a:xfrm>
        <a:custGeom>
          <a:avLst/>
          <a:gdLst/>
          <a:ahLst/>
          <a:cxnLst/>
          <a:rect l="0" t="0" r="0" b="0"/>
          <a:pathLst>
            <a:path>
              <a:moveTo>
                <a:pt x="3589779" y="0"/>
              </a:moveTo>
              <a:lnTo>
                <a:pt x="3589779" y="356497"/>
              </a:lnTo>
              <a:lnTo>
                <a:pt x="0" y="356497"/>
              </a:lnTo>
              <a:lnTo>
                <a:pt x="0" y="4048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806836" y="223804"/>
          <a:ext cx="891781" cy="49627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AREAS TEMÁTICAS Y LÍNEAS POTENCIALES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3806836" y="223804"/>
        <a:ext cx="891781" cy="496276"/>
      </dsp:txXfrm>
    </dsp:sp>
    <dsp:sp modelId="{8787648C-F94D-4AF7-BECA-A758DE561223}">
      <dsp:nvSpPr>
        <dsp:cNvPr id="0" name=""/>
        <dsp:cNvSpPr/>
      </dsp:nvSpPr>
      <dsp:spPr>
        <a:xfrm>
          <a:off x="686" y="1124963"/>
          <a:ext cx="1324523" cy="363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PROYECTOS CIVILES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686" y="1124963"/>
        <a:ext cx="1324523" cy="363601"/>
      </dsp:txXfrm>
    </dsp:sp>
    <dsp:sp modelId="{808363DB-D5BC-411F-BE7D-155BEB806DBB}">
      <dsp:nvSpPr>
        <dsp:cNvPr id="0" name=""/>
        <dsp:cNvSpPr/>
      </dsp:nvSpPr>
      <dsp:spPr>
        <a:xfrm>
          <a:off x="286174" y="1728191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EDIFICACIONES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1728191"/>
        <a:ext cx="1191794" cy="327810"/>
      </dsp:txXfrm>
    </dsp:sp>
    <dsp:sp modelId="{09BC563B-2672-4387-9A96-32EBF4CC8B53}">
      <dsp:nvSpPr>
        <dsp:cNvPr id="0" name=""/>
        <dsp:cNvSpPr/>
      </dsp:nvSpPr>
      <dsp:spPr>
        <a:xfrm>
          <a:off x="286174" y="2123659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VIALIDAD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2123659"/>
        <a:ext cx="1191794" cy="327810"/>
      </dsp:txXfrm>
    </dsp:sp>
    <dsp:sp modelId="{739F3A67-5890-4DC2-AB50-739742FD917D}">
      <dsp:nvSpPr>
        <dsp:cNvPr id="0" name=""/>
        <dsp:cNvSpPr/>
      </dsp:nvSpPr>
      <dsp:spPr>
        <a:xfrm>
          <a:off x="286174" y="2552509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SANITARIAS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2552509"/>
        <a:ext cx="1191794" cy="327810"/>
      </dsp:txXfrm>
    </dsp:sp>
    <dsp:sp modelId="{C15B4DF2-209B-4460-99D7-0B4AA08D5239}">
      <dsp:nvSpPr>
        <dsp:cNvPr id="0" name=""/>
        <dsp:cNvSpPr/>
      </dsp:nvSpPr>
      <dsp:spPr>
        <a:xfrm>
          <a:off x="286174" y="2952327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HIDRÁULICA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2952327"/>
        <a:ext cx="1191794" cy="327810"/>
      </dsp:txXfrm>
    </dsp:sp>
    <dsp:sp modelId="{51162016-8ED6-4116-9E8A-D35248188FF3}">
      <dsp:nvSpPr>
        <dsp:cNvPr id="0" name=""/>
        <dsp:cNvSpPr/>
      </dsp:nvSpPr>
      <dsp:spPr>
        <a:xfrm>
          <a:off x="286174" y="3344597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URBANISMO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3344597"/>
        <a:ext cx="1191794" cy="327810"/>
      </dsp:txXfrm>
    </dsp:sp>
    <dsp:sp modelId="{0740054F-0D2A-4F5F-B037-A1285BFD6F89}">
      <dsp:nvSpPr>
        <dsp:cNvPr id="0" name=""/>
        <dsp:cNvSpPr/>
      </dsp:nvSpPr>
      <dsp:spPr>
        <a:xfrm>
          <a:off x="286174" y="3779210"/>
          <a:ext cx="1191794" cy="5412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DESARROLLO AREAS TURÍSTICAS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3779210"/>
        <a:ext cx="1191794" cy="541269"/>
      </dsp:txXfrm>
    </dsp:sp>
    <dsp:sp modelId="{240306D4-F0A9-4450-8EC7-E0E1CBA0E830}">
      <dsp:nvSpPr>
        <dsp:cNvPr id="0" name=""/>
        <dsp:cNvSpPr/>
      </dsp:nvSpPr>
      <dsp:spPr>
        <a:xfrm>
          <a:off x="286174" y="4424717"/>
          <a:ext cx="1191794" cy="3278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AMBIENTAL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86174" y="4424717"/>
        <a:ext cx="1191794" cy="327810"/>
      </dsp:txXfrm>
    </dsp:sp>
    <dsp:sp modelId="{A01756B7-9F13-48A2-8E4D-47B7E903EC85}">
      <dsp:nvSpPr>
        <dsp:cNvPr id="0" name=""/>
        <dsp:cNvSpPr/>
      </dsp:nvSpPr>
      <dsp:spPr>
        <a:xfrm>
          <a:off x="1522574" y="1168895"/>
          <a:ext cx="1279904" cy="3636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CONSTRUCCIÓN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1522574" y="1168895"/>
        <a:ext cx="1279904" cy="363601"/>
      </dsp:txXfrm>
    </dsp:sp>
    <dsp:sp modelId="{D5AEA2C1-DF56-4341-8A19-FBBC466921B8}">
      <dsp:nvSpPr>
        <dsp:cNvPr id="0" name=""/>
        <dsp:cNvSpPr/>
      </dsp:nvSpPr>
      <dsp:spPr>
        <a:xfrm>
          <a:off x="1762081" y="1743340"/>
          <a:ext cx="1592925" cy="39409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ESTRUCTURA DE OBRAS CIVILES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1743340"/>
        <a:ext cx="1592925" cy="394096"/>
      </dsp:txXfrm>
    </dsp:sp>
    <dsp:sp modelId="{8DB75B0A-7BA9-44BD-B70A-2FEA2C6CA010}">
      <dsp:nvSpPr>
        <dsp:cNvPr id="0" name=""/>
        <dsp:cNvSpPr/>
      </dsp:nvSpPr>
      <dsp:spPr>
        <a:xfrm>
          <a:off x="1762081" y="2267359"/>
          <a:ext cx="1592925" cy="478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ESTRUCTURA DE OBRAS VIALES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2267359"/>
        <a:ext cx="1592925" cy="478439"/>
      </dsp:txXfrm>
    </dsp:sp>
    <dsp:sp modelId="{B40EE1E7-65E6-44DC-B876-4B6E58299796}">
      <dsp:nvSpPr>
        <dsp:cNvPr id="0" name=""/>
        <dsp:cNvSpPr/>
      </dsp:nvSpPr>
      <dsp:spPr>
        <a:xfrm>
          <a:off x="1762081" y="2856810"/>
          <a:ext cx="1617675" cy="5156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ESTRUCTURA DE OBRAS SANITARIAS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2856810"/>
        <a:ext cx="1617675" cy="515697"/>
      </dsp:txXfrm>
    </dsp:sp>
    <dsp:sp modelId="{C63F15B6-D296-4D15-95C0-F1787CFAF2C1}">
      <dsp:nvSpPr>
        <dsp:cNvPr id="0" name=""/>
        <dsp:cNvSpPr/>
      </dsp:nvSpPr>
      <dsp:spPr>
        <a:xfrm>
          <a:off x="1762081" y="3511429"/>
          <a:ext cx="1617675" cy="5661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ESTRUCTURAS DE OBRAS HIDRÁULICAS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3511429"/>
        <a:ext cx="1617675" cy="566122"/>
      </dsp:txXfrm>
    </dsp:sp>
    <dsp:sp modelId="{8E85CE2A-4957-4BEB-B380-D0F463349334}">
      <dsp:nvSpPr>
        <dsp:cNvPr id="0" name=""/>
        <dsp:cNvSpPr/>
      </dsp:nvSpPr>
      <dsp:spPr>
        <a:xfrm>
          <a:off x="1762081" y="4168187"/>
          <a:ext cx="1617675" cy="69274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MATERIALES: ACERO, MADERA, CONCRETO, CONCRETO CELULAR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4168187"/>
        <a:ext cx="1617675" cy="692748"/>
      </dsp:txXfrm>
    </dsp:sp>
    <dsp:sp modelId="{107749B1-8F0D-42DA-A1E8-D440E8FFA5BB}">
      <dsp:nvSpPr>
        <dsp:cNvPr id="0" name=""/>
        <dsp:cNvSpPr/>
      </dsp:nvSpPr>
      <dsp:spPr>
        <a:xfrm>
          <a:off x="1762081" y="4933348"/>
          <a:ext cx="1660105" cy="6326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DESARROLLO DE NUEVAS TECNOLOGÍAS Y MATERIALES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4933348"/>
        <a:ext cx="1660105" cy="632634"/>
      </dsp:txXfrm>
    </dsp:sp>
    <dsp:sp modelId="{4648A8BD-D2B8-441F-B08A-DE204B11D9BB}">
      <dsp:nvSpPr>
        <dsp:cNvPr id="0" name=""/>
        <dsp:cNvSpPr/>
      </dsp:nvSpPr>
      <dsp:spPr>
        <a:xfrm>
          <a:off x="1762081" y="5672383"/>
          <a:ext cx="1617675" cy="5203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SUELOS, ESTUDIO, FUNDACIONES, PILOTES.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1762081" y="5672383"/>
        <a:ext cx="1617675" cy="520305"/>
      </dsp:txXfrm>
    </dsp:sp>
    <dsp:sp modelId="{496C4139-F7DE-4354-899B-9E3C7B946128}">
      <dsp:nvSpPr>
        <dsp:cNvPr id="0" name=""/>
        <dsp:cNvSpPr/>
      </dsp:nvSpPr>
      <dsp:spPr>
        <a:xfrm>
          <a:off x="3353629" y="1124963"/>
          <a:ext cx="1555393" cy="6056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MANTENIMIENTO PREVENTIVO CORRECTIVO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3353629" y="1124963"/>
        <a:ext cx="1555393" cy="605645"/>
      </dsp:txXfrm>
    </dsp:sp>
    <dsp:sp modelId="{BDCAEA94-2B87-4D82-82BE-3D1231BFB90A}">
      <dsp:nvSpPr>
        <dsp:cNvPr id="0" name=""/>
        <dsp:cNvSpPr/>
      </dsp:nvSpPr>
      <dsp:spPr>
        <a:xfrm>
          <a:off x="3741302" y="1985384"/>
          <a:ext cx="1345448" cy="5051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OBRAS CIVILES, VIALES, SANITARIAS, HIDRÁUL. Y DEL AMB.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1985384"/>
        <a:ext cx="1345448" cy="505124"/>
      </dsp:txXfrm>
    </dsp:sp>
    <dsp:sp modelId="{F63EDF41-03D6-4D33-AEAC-5DDB1A5DFFC2}">
      <dsp:nvSpPr>
        <dsp:cNvPr id="0" name=""/>
        <dsp:cNvSpPr/>
      </dsp:nvSpPr>
      <dsp:spPr>
        <a:xfrm>
          <a:off x="3741302" y="2567416"/>
          <a:ext cx="1350696" cy="33505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NORMATIVAS DE SEGURIDAD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2567416"/>
        <a:ext cx="1350696" cy="335059"/>
      </dsp:txXfrm>
    </dsp:sp>
    <dsp:sp modelId="{6D56C1AA-C6AD-4398-B3B8-766E8416BD12}">
      <dsp:nvSpPr>
        <dsp:cNvPr id="0" name=""/>
        <dsp:cNvSpPr/>
      </dsp:nvSpPr>
      <dsp:spPr>
        <a:xfrm>
          <a:off x="3741302" y="3024057"/>
          <a:ext cx="1397652" cy="5051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REHABILITACIÓN DE EDIFICACIONES (COLONIALES)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3024057"/>
        <a:ext cx="1397652" cy="505124"/>
      </dsp:txXfrm>
    </dsp:sp>
    <dsp:sp modelId="{E55E1BB0-7E25-4F9E-8407-640AE44B54F8}">
      <dsp:nvSpPr>
        <dsp:cNvPr id="0" name=""/>
        <dsp:cNvSpPr/>
      </dsp:nvSpPr>
      <dsp:spPr>
        <a:xfrm>
          <a:off x="3741302" y="3603027"/>
          <a:ext cx="1402873" cy="7480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MANEJOS, ALMACÉN Y DISPOSICIÓN DE DESECHOS NAT. Y TOXICOS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3603027"/>
        <a:ext cx="1402873" cy="748009"/>
      </dsp:txXfrm>
    </dsp:sp>
    <dsp:sp modelId="{261402EB-2017-4401-BFF0-EFA1704BCFB7}">
      <dsp:nvSpPr>
        <dsp:cNvPr id="0" name=""/>
        <dsp:cNvSpPr/>
      </dsp:nvSpPr>
      <dsp:spPr>
        <a:xfrm>
          <a:off x="3741302" y="4512487"/>
          <a:ext cx="1402873" cy="50512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CONSERVACIÓN DE PARQUES Y CUENCAS HIDROLÓGICAS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4512487"/>
        <a:ext cx="1402873" cy="505124"/>
      </dsp:txXfrm>
    </dsp:sp>
    <dsp:sp modelId="{CF044475-9238-473B-91B8-2D5EF42DC75F}">
      <dsp:nvSpPr>
        <dsp:cNvPr id="0" name=""/>
        <dsp:cNvSpPr/>
      </dsp:nvSpPr>
      <dsp:spPr>
        <a:xfrm>
          <a:off x="3741302" y="5139795"/>
          <a:ext cx="1402873" cy="3478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CONTAMINACIÓN DEL AMBIENTE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741302" y="5139795"/>
        <a:ext cx="1402873" cy="347846"/>
      </dsp:txXfrm>
    </dsp:sp>
    <dsp:sp modelId="{AE14900D-197C-4F0C-82CF-0082FC8B125D}">
      <dsp:nvSpPr>
        <dsp:cNvPr id="0" name=""/>
        <dsp:cNvSpPr/>
      </dsp:nvSpPr>
      <dsp:spPr>
        <a:xfrm>
          <a:off x="5211127" y="1124963"/>
          <a:ext cx="1739450" cy="4197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ADMINISTRACIÓN DE OBRAS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5211127" y="1124963"/>
        <a:ext cx="1739450" cy="419749"/>
      </dsp:txXfrm>
    </dsp:sp>
    <dsp:sp modelId="{3CBF43E2-6E38-4478-8099-927ECE96FB31}">
      <dsp:nvSpPr>
        <dsp:cNvPr id="0" name=""/>
        <dsp:cNvSpPr/>
      </dsp:nvSpPr>
      <dsp:spPr>
        <a:xfrm>
          <a:off x="5567608" y="1799488"/>
          <a:ext cx="1475661" cy="310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GERENCIA DE OBRAS CIVILES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67608" y="1799488"/>
        <a:ext cx="1475661" cy="310058"/>
      </dsp:txXfrm>
    </dsp:sp>
    <dsp:sp modelId="{5FC59908-8B24-4C11-80BD-8F833FD80F86}">
      <dsp:nvSpPr>
        <dsp:cNvPr id="0" name=""/>
        <dsp:cNvSpPr/>
      </dsp:nvSpPr>
      <dsp:spPr>
        <a:xfrm>
          <a:off x="5567608" y="2254886"/>
          <a:ext cx="1472228" cy="4909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INSPECCIÓN Y SUPERVISIÓN DE OBRAS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67608" y="2254886"/>
        <a:ext cx="1472228" cy="490913"/>
      </dsp:txXfrm>
    </dsp:sp>
    <dsp:sp modelId="{AEC36508-AC9E-4613-9215-9B811EB938C5}">
      <dsp:nvSpPr>
        <dsp:cNvPr id="0" name=""/>
        <dsp:cNvSpPr/>
      </dsp:nvSpPr>
      <dsp:spPr>
        <a:xfrm>
          <a:off x="5567608" y="2924186"/>
          <a:ext cx="1475661" cy="60499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PLANIFICACIÓN Y CATASTRO URBANO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67608" y="2924186"/>
        <a:ext cx="1475661" cy="604995"/>
      </dsp:txXfrm>
    </dsp:sp>
    <dsp:sp modelId="{88986D87-CFEB-4323-9F1D-797DDF56E553}">
      <dsp:nvSpPr>
        <dsp:cNvPr id="0" name=""/>
        <dsp:cNvSpPr/>
      </dsp:nvSpPr>
      <dsp:spPr>
        <a:xfrm>
          <a:off x="5567608" y="3635839"/>
          <a:ext cx="1475661" cy="59839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AVALÚO INMOBILIARIO E INDUSTRIAL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67608" y="3635839"/>
        <a:ext cx="1475661" cy="598390"/>
      </dsp:txXfrm>
    </dsp:sp>
    <dsp:sp modelId="{FD3C34B7-E78C-48F6-A140-BF886C90DEB8}">
      <dsp:nvSpPr>
        <dsp:cNvPr id="0" name=""/>
        <dsp:cNvSpPr/>
      </dsp:nvSpPr>
      <dsp:spPr>
        <a:xfrm>
          <a:off x="5567608" y="4372042"/>
          <a:ext cx="1475661" cy="41055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NORMATIVAS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5567608" y="4372042"/>
        <a:ext cx="1475661" cy="410554"/>
      </dsp:txXfrm>
    </dsp:sp>
    <dsp:sp modelId="{500D7810-8E7E-43C3-897D-41356266EDBA}">
      <dsp:nvSpPr>
        <dsp:cNvPr id="0" name=""/>
        <dsp:cNvSpPr/>
      </dsp:nvSpPr>
      <dsp:spPr>
        <a:xfrm>
          <a:off x="7022582" y="1144116"/>
          <a:ext cx="1580539" cy="3821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RIESGOS Y REDUCCIÓN DE DESASTRES NAT.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7022582" y="1144116"/>
        <a:ext cx="1580539" cy="382134"/>
      </dsp:txXfrm>
    </dsp:sp>
    <dsp:sp modelId="{56AE3C5E-E7D7-4954-916E-00C39F2BF84C}">
      <dsp:nvSpPr>
        <dsp:cNvPr id="0" name=""/>
        <dsp:cNvSpPr/>
      </dsp:nvSpPr>
      <dsp:spPr>
        <a:xfrm>
          <a:off x="7316871" y="1781027"/>
          <a:ext cx="1398564" cy="310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SISMOS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1781027"/>
        <a:ext cx="1398564" cy="310058"/>
      </dsp:txXfrm>
    </dsp:sp>
    <dsp:sp modelId="{DBCA2203-E712-4CDA-929D-6D85693A1DCB}">
      <dsp:nvSpPr>
        <dsp:cNvPr id="0" name=""/>
        <dsp:cNvSpPr/>
      </dsp:nvSpPr>
      <dsp:spPr>
        <a:xfrm>
          <a:off x="7316871" y="2242665"/>
          <a:ext cx="1398564" cy="310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INUNDACIONES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2242665"/>
        <a:ext cx="1398564" cy="310058"/>
      </dsp:txXfrm>
    </dsp:sp>
    <dsp:sp modelId="{61371ABF-0F59-4F33-BB88-090A359AC9D2}">
      <dsp:nvSpPr>
        <dsp:cNvPr id="0" name=""/>
        <dsp:cNvSpPr/>
      </dsp:nvSpPr>
      <dsp:spPr>
        <a:xfrm>
          <a:off x="7316871" y="2638951"/>
          <a:ext cx="1398564" cy="3838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VIENTOS Y HURACANES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2638951"/>
        <a:ext cx="1398564" cy="383802"/>
      </dsp:txXfrm>
    </dsp:sp>
    <dsp:sp modelId="{6D997151-A51B-486F-980C-B06D3875918C}">
      <dsp:nvSpPr>
        <dsp:cNvPr id="0" name=""/>
        <dsp:cNvSpPr/>
      </dsp:nvSpPr>
      <dsp:spPr>
        <a:xfrm>
          <a:off x="7316871" y="3198733"/>
          <a:ext cx="1398564" cy="68574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EVALUACIÓN DE EDIFICACIONES Y ESTRUCTURAS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3198733"/>
        <a:ext cx="1398564" cy="685744"/>
      </dsp:txXfrm>
    </dsp:sp>
    <dsp:sp modelId="{F0DEE5A9-6FFA-4E03-A7F4-5F0B177CE5B1}">
      <dsp:nvSpPr>
        <dsp:cNvPr id="0" name=""/>
        <dsp:cNvSpPr/>
      </dsp:nvSpPr>
      <dsp:spPr>
        <a:xfrm>
          <a:off x="7316871" y="3966110"/>
          <a:ext cx="1398564" cy="31005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NORMATIVAS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3966110"/>
        <a:ext cx="1398564" cy="310058"/>
      </dsp:txXfrm>
    </dsp:sp>
    <dsp:sp modelId="{3AF72A05-B1DF-457A-B6B8-48EABEE2CA50}">
      <dsp:nvSpPr>
        <dsp:cNvPr id="0" name=""/>
        <dsp:cNvSpPr/>
      </dsp:nvSpPr>
      <dsp:spPr>
        <a:xfrm>
          <a:off x="7316871" y="4405874"/>
          <a:ext cx="1398564" cy="4186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PLANES DE CONTINGENCIA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316871" y="4405874"/>
        <a:ext cx="1398564" cy="4186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AD9FA-8448-4C91-946B-146656E6F5D9}">
      <dsp:nvSpPr>
        <dsp:cNvPr id="0" name=""/>
        <dsp:cNvSpPr/>
      </dsp:nvSpPr>
      <dsp:spPr>
        <a:xfrm>
          <a:off x="6841239" y="1089608"/>
          <a:ext cx="233909" cy="1088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506"/>
              </a:lnTo>
              <a:lnTo>
                <a:pt x="233909" y="10885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F238-9014-464E-B154-5667F9B97E7B}">
      <dsp:nvSpPr>
        <dsp:cNvPr id="0" name=""/>
        <dsp:cNvSpPr/>
      </dsp:nvSpPr>
      <dsp:spPr>
        <a:xfrm>
          <a:off x="6841239" y="1089608"/>
          <a:ext cx="233909" cy="618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798"/>
              </a:lnTo>
              <a:lnTo>
                <a:pt x="233909" y="6187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8AF38-6B1F-4341-927A-8D39409E0DB1}">
      <dsp:nvSpPr>
        <dsp:cNvPr id="0" name=""/>
        <dsp:cNvSpPr/>
      </dsp:nvSpPr>
      <dsp:spPr>
        <a:xfrm>
          <a:off x="6841239" y="1089608"/>
          <a:ext cx="233909" cy="251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8"/>
              </a:lnTo>
              <a:lnTo>
                <a:pt x="233909" y="25161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9065C-CA49-4D42-B85D-714F93680BDA}">
      <dsp:nvSpPr>
        <dsp:cNvPr id="0" name=""/>
        <dsp:cNvSpPr/>
      </dsp:nvSpPr>
      <dsp:spPr>
        <a:xfrm>
          <a:off x="4110532" y="459538"/>
          <a:ext cx="3366145" cy="227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42"/>
              </a:lnTo>
              <a:lnTo>
                <a:pt x="3366145" y="122142"/>
              </a:lnTo>
              <a:lnTo>
                <a:pt x="3366145" y="2276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4487939" y="1104663"/>
          <a:ext cx="214643" cy="960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0183"/>
              </a:lnTo>
              <a:lnTo>
                <a:pt x="214643" y="9601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4487939" y="1104663"/>
          <a:ext cx="214643" cy="349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181"/>
              </a:lnTo>
              <a:lnTo>
                <a:pt x="214643" y="3491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4110532" y="459538"/>
          <a:ext cx="956620" cy="227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142"/>
              </a:lnTo>
              <a:lnTo>
                <a:pt x="956620" y="122142"/>
              </a:lnTo>
              <a:lnTo>
                <a:pt x="956620" y="2276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4AF8A-98EF-4987-9695-41BB340466C4}">
      <dsp:nvSpPr>
        <dsp:cNvPr id="0" name=""/>
        <dsp:cNvSpPr/>
      </dsp:nvSpPr>
      <dsp:spPr>
        <a:xfrm>
          <a:off x="2373732" y="1105819"/>
          <a:ext cx="259933" cy="2257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903"/>
              </a:lnTo>
              <a:lnTo>
                <a:pt x="259933" y="225790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E9CDA-6857-4BC9-A14A-9E8FFB537EE5}">
      <dsp:nvSpPr>
        <dsp:cNvPr id="0" name=""/>
        <dsp:cNvSpPr/>
      </dsp:nvSpPr>
      <dsp:spPr>
        <a:xfrm>
          <a:off x="2373732" y="1105819"/>
          <a:ext cx="259933" cy="1794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105"/>
              </a:lnTo>
              <a:lnTo>
                <a:pt x="259933" y="17941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2373732" y="1105819"/>
          <a:ext cx="259933" cy="1289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9286"/>
              </a:lnTo>
              <a:lnTo>
                <a:pt x="259933" y="128928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2373732" y="1105819"/>
          <a:ext cx="259933" cy="80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602"/>
              </a:lnTo>
              <a:lnTo>
                <a:pt x="259933" y="8066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2373732" y="1105819"/>
          <a:ext cx="259933" cy="326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553"/>
              </a:lnTo>
              <a:lnTo>
                <a:pt x="259933" y="3265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3047705" y="459538"/>
          <a:ext cx="1062826" cy="227631"/>
        </a:xfrm>
        <a:custGeom>
          <a:avLst/>
          <a:gdLst/>
          <a:ahLst/>
          <a:cxnLst/>
          <a:rect l="0" t="0" r="0" b="0"/>
          <a:pathLst>
            <a:path>
              <a:moveTo>
                <a:pt x="1062826" y="0"/>
              </a:moveTo>
              <a:lnTo>
                <a:pt x="1062826" y="122142"/>
              </a:lnTo>
              <a:lnTo>
                <a:pt x="0" y="122142"/>
              </a:lnTo>
              <a:lnTo>
                <a:pt x="0" y="2276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5CB5F-A2AB-4762-BF87-3DA8BE543FD7}">
      <dsp:nvSpPr>
        <dsp:cNvPr id="0" name=""/>
        <dsp:cNvSpPr/>
      </dsp:nvSpPr>
      <dsp:spPr>
        <a:xfrm>
          <a:off x="92753" y="1022070"/>
          <a:ext cx="273614" cy="3926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6199"/>
              </a:lnTo>
              <a:lnTo>
                <a:pt x="273614" y="39261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E140B-B3B9-4E37-B52C-95E81E5E068F}">
      <dsp:nvSpPr>
        <dsp:cNvPr id="0" name=""/>
        <dsp:cNvSpPr/>
      </dsp:nvSpPr>
      <dsp:spPr>
        <a:xfrm>
          <a:off x="92753" y="1022070"/>
          <a:ext cx="273614" cy="33404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0477"/>
              </a:lnTo>
              <a:lnTo>
                <a:pt x="273614" y="33404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8436EF-B95D-437D-BF18-A3575AD9095F}">
      <dsp:nvSpPr>
        <dsp:cNvPr id="0" name=""/>
        <dsp:cNvSpPr/>
      </dsp:nvSpPr>
      <dsp:spPr>
        <a:xfrm>
          <a:off x="92753" y="1022070"/>
          <a:ext cx="273614" cy="2785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5890"/>
              </a:lnTo>
              <a:lnTo>
                <a:pt x="273614" y="278589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AC74D-77EC-44F0-B844-A8AE3EED99B7}">
      <dsp:nvSpPr>
        <dsp:cNvPr id="0" name=""/>
        <dsp:cNvSpPr/>
      </dsp:nvSpPr>
      <dsp:spPr>
        <a:xfrm>
          <a:off x="92753" y="1022070"/>
          <a:ext cx="273614" cy="2305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793"/>
              </a:lnTo>
              <a:lnTo>
                <a:pt x="273614" y="230579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92753" y="1022070"/>
          <a:ext cx="273614" cy="17777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784"/>
              </a:lnTo>
              <a:lnTo>
                <a:pt x="273614" y="17777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92753" y="1022070"/>
          <a:ext cx="273614" cy="1189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9189"/>
              </a:lnTo>
              <a:lnTo>
                <a:pt x="273614" y="11891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92753" y="1022070"/>
          <a:ext cx="273614" cy="475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211"/>
              </a:lnTo>
              <a:lnTo>
                <a:pt x="273614" y="47521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463768" y="459538"/>
          <a:ext cx="3646763" cy="227631"/>
        </a:xfrm>
        <a:custGeom>
          <a:avLst/>
          <a:gdLst/>
          <a:ahLst/>
          <a:cxnLst/>
          <a:rect l="0" t="0" r="0" b="0"/>
          <a:pathLst>
            <a:path>
              <a:moveTo>
                <a:pt x="3646763" y="0"/>
              </a:moveTo>
              <a:lnTo>
                <a:pt x="3646763" y="122142"/>
              </a:lnTo>
              <a:lnTo>
                <a:pt x="0" y="122142"/>
              </a:lnTo>
              <a:lnTo>
                <a:pt x="0" y="22763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503267" y="893"/>
          <a:ext cx="1214529" cy="45864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AREAS TEMÁTICAS Y LÍNEAS POTENCIALES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3503267" y="893"/>
        <a:ext cx="1214529" cy="458644"/>
      </dsp:txXfrm>
    </dsp:sp>
    <dsp:sp modelId="{8787648C-F94D-4AF7-BECA-A758DE561223}">
      <dsp:nvSpPr>
        <dsp:cNvPr id="0" name=""/>
        <dsp:cNvSpPr/>
      </dsp:nvSpPr>
      <dsp:spPr>
        <a:xfrm>
          <a:off x="0" y="687170"/>
          <a:ext cx="927536" cy="3348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DISEÑO ELÉCTRICO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0" y="687170"/>
        <a:ext cx="927536" cy="334899"/>
      </dsp:txXfrm>
    </dsp:sp>
    <dsp:sp modelId="{808363DB-D5BC-411F-BE7D-155BEB806DBB}">
      <dsp:nvSpPr>
        <dsp:cNvPr id="0" name=""/>
        <dsp:cNvSpPr/>
      </dsp:nvSpPr>
      <dsp:spPr>
        <a:xfrm>
          <a:off x="366368" y="1206295"/>
          <a:ext cx="1759670" cy="58197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PLANTAS ELÉCTRICAS Y SUBESTACIONES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1206295"/>
        <a:ext cx="1759670" cy="581972"/>
      </dsp:txXfrm>
    </dsp:sp>
    <dsp:sp modelId="{09BC563B-2672-4387-9A96-32EBF4CC8B53}">
      <dsp:nvSpPr>
        <dsp:cNvPr id="0" name=""/>
        <dsp:cNvSpPr/>
      </dsp:nvSpPr>
      <dsp:spPr>
        <a:xfrm>
          <a:off x="366368" y="1921616"/>
          <a:ext cx="1759670" cy="57928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smtClean="0">
              <a:solidFill>
                <a:schemeClr val="tx1"/>
              </a:solidFill>
            </a:rPr>
            <a:t>LÍNEAS DE ALIMENTACIÓN, TRANSMISIÓN Y DISTRIB.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1921616"/>
        <a:ext cx="1759670" cy="579284"/>
      </dsp:txXfrm>
    </dsp:sp>
    <dsp:sp modelId="{739F3A67-5890-4DC2-AB50-739742FD917D}">
      <dsp:nvSpPr>
        <dsp:cNvPr id="0" name=""/>
        <dsp:cNvSpPr/>
      </dsp:nvSpPr>
      <dsp:spPr>
        <a:xfrm>
          <a:off x="366368" y="2594752"/>
          <a:ext cx="1759670" cy="4102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PROTECCIONES ELÉCTRICAS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2594752"/>
        <a:ext cx="1759670" cy="410204"/>
      </dsp:txXfrm>
    </dsp:sp>
    <dsp:sp modelId="{C15B4DF2-209B-4460-99D7-0B4AA08D5239}">
      <dsp:nvSpPr>
        <dsp:cNvPr id="0" name=""/>
        <dsp:cNvSpPr/>
      </dsp:nvSpPr>
      <dsp:spPr>
        <a:xfrm>
          <a:off x="366368" y="3146715"/>
          <a:ext cx="1759670" cy="36229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CANALIZACIONES ELÉCTRICAS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3146715"/>
        <a:ext cx="1759670" cy="362297"/>
      </dsp:txXfrm>
    </dsp:sp>
    <dsp:sp modelId="{51162016-8ED6-4116-9E8A-D35248188FF3}">
      <dsp:nvSpPr>
        <dsp:cNvPr id="0" name=""/>
        <dsp:cNvSpPr/>
      </dsp:nvSpPr>
      <dsp:spPr>
        <a:xfrm>
          <a:off x="366368" y="3602853"/>
          <a:ext cx="1759670" cy="4102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SISTEMAS DE POTENCIA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3602853"/>
        <a:ext cx="1759670" cy="410214"/>
      </dsp:txXfrm>
    </dsp:sp>
    <dsp:sp modelId="{0740054F-0D2A-4F5F-B037-A1285BFD6F89}">
      <dsp:nvSpPr>
        <dsp:cNvPr id="0" name=""/>
        <dsp:cNvSpPr/>
      </dsp:nvSpPr>
      <dsp:spPr>
        <a:xfrm>
          <a:off x="366368" y="4135963"/>
          <a:ext cx="1759670" cy="45316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SISTEMAS DE GENERACIÓN ELÉCTRICA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4135963"/>
        <a:ext cx="1759670" cy="453169"/>
      </dsp:txXfrm>
    </dsp:sp>
    <dsp:sp modelId="{240306D4-F0A9-4450-8EC7-E0E1CBA0E830}">
      <dsp:nvSpPr>
        <dsp:cNvPr id="0" name=""/>
        <dsp:cNvSpPr/>
      </dsp:nvSpPr>
      <dsp:spPr>
        <a:xfrm>
          <a:off x="366368" y="4731342"/>
          <a:ext cx="1759670" cy="43385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SISTEMAS DE INSTRUM Y CONTROL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366368" y="4731342"/>
        <a:ext cx="1759670" cy="433854"/>
      </dsp:txXfrm>
    </dsp:sp>
    <dsp:sp modelId="{A01756B7-9F13-48A2-8E4D-47B7E903EC85}">
      <dsp:nvSpPr>
        <dsp:cNvPr id="0" name=""/>
        <dsp:cNvSpPr/>
      </dsp:nvSpPr>
      <dsp:spPr>
        <a:xfrm>
          <a:off x="2205239" y="687170"/>
          <a:ext cx="1684933" cy="4186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MTTO. ELÉCTRICO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2205239" y="687170"/>
        <a:ext cx="1684933" cy="418648"/>
      </dsp:txXfrm>
    </dsp:sp>
    <dsp:sp modelId="{D5AEA2C1-DF56-4341-8A19-FBBC466921B8}">
      <dsp:nvSpPr>
        <dsp:cNvPr id="0" name=""/>
        <dsp:cNvSpPr/>
      </dsp:nvSpPr>
      <dsp:spPr>
        <a:xfrm>
          <a:off x="2633665" y="1213016"/>
          <a:ext cx="1698215" cy="4387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SISTEMA DE MTTO. (PREVENTIVO, CORRECTIVO Y PRODUCTIVO)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633665" y="1213016"/>
        <a:ext cx="1698215" cy="438712"/>
      </dsp:txXfrm>
    </dsp:sp>
    <dsp:sp modelId="{8DB75B0A-7BA9-44BD-B70A-2FEA2C6CA010}">
      <dsp:nvSpPr>
        <dsp:cNvPr id="0" name=""/>
        <dsp:cNvSpPr/>
      </dsp:nvSpPr>
      <dsp:spPr>
        <a:xfrm>
          <a:off x="2633665" y="1720503"/>
          <a:ext cx="1698215" cy="38383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PRUEBAS DE EFICIENCIA EN SISTEMAS ELÉCTRICOS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633665" y="1720503"/>
        <a:ext cx="1698215" cy="383837"/>
      </dsp:txXfrm>
    </dsp:sp>
    <dsp:sp modelId="{B40EE1E7-65E6-44DC-B876-4B6E58299796}">
      <dsp:nvSpPr>
        <dsp:cNvPr id="0" name=""/>
        <dsp:cNvSpPr/>
      </dsp:nvSpPr>
      <dsp:spPr>
        <a:xfrm>
          <a:off x="2633665" y="2217299"/>
          <a:ext cx="1724627" cy="35561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MNTTO DE REDES ELÉCTRICAS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633665" y="2217299"/>
        <a:ext cx="1724627" cy="355611"/>
      </dsp:txXfrm>
    </dsp:sp>
    <dsp:sp modelId="{C63F15B6-D296-4D15-95C0-F1787CFAF2C1}">
      <dsp:nvSpPr>
        <dsp:cNvPr id="0" name=""/>
        <dsp:cNvSpPr/>
      </dsp:nvSpPr>
      <dsp:spPr>
        <a:xfrm>
          <a:off x="2633665" y="2722882"/>
          <a:ext cx="1724627" cy="35408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MÁQUINAS ELÉCTRICAS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633665" y="2722882"/>
        <a:ext cx="1724627" cy="354084"/>
      </dsp:txXfrm>
    </dsp:sp>
    <dsp:sp modelId="{8E85CE2A-4957-4BEB-B380-D0F463349334}">
      <dsp:nvSpPr>
        <dsp:cNvPr id="0" name=""/>
        <dsp:cNvSpPr/>
      </dsp:nvSpPr>
      <dsp:spPr>
        <a:xfrm>
          <a:off x="2633665" y="3218433"/>
          <a:ext cx="1724627" cy="29057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TRANSFORMADORES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2633665" y="3218433"/>
        <a:ext cx="1724627" cy="290579"/>
      </dsp:txXfrm>
    </dsp:sp>
    <dsp:sp modelId="{496C4139-F7DE-4354-899B-9E3C7B946128}">
      <dsp:nvSpPr>
        <dsp:cNvPr id="0" name=""/>
        <dsp:cNvSpPr/>
      </dsp:nvSpPr>
      <dsp:spPr>
        <a:xfrm>
          <a:off x="4343135" y="687170"/>
          <a:ext cx="1448033" cy="41749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FUENTES DE ENERGÍA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4343135" y="687170"/>
        <a:ext cx="1448033" cy="417493"/>
      </dsp:txXfrm>
    </dsp:sp>
    <dsp:sp modelId="{BDCAEA94-2B87-4D82-82BE-3D1231BFB90A}">
      <dsp:nvSpPr>
        <dsp:cNvPr id="0" name=""/>
        <dsp:cNvSpPr/>
      </dsp:nvSpPr>
      <dsp:spPr>
        <a:xfrm>
          <a:off x="4702582" y="1211861"/>
          <a:ext cx="1952335" cy="48396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SISTEMAS ALTERNATIVOS DE GENERACIÓN DE ENERGÍA ELÉCTRICA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4702582" y="1211861"/>
        <a:ext cx="1952335" cy="483967"/>
      </dsp:txXfrm>
    </dsp:sp>
    <dsp:sp modelId="{F63EDF41-03D6-4D33-AEAC-5DDB1A5DFFC2}">
      <dsp:nvSpPr>
        <dsp:cNvPr id="0" name=""/>
        <dsp:cNvSpPr/>
      </dsp:nvSpPr>
      <dsp:spPr>
        <a:xfrm>
          <a:off x="4702582" y="1844815"/>
          <a:ext cx="1959960" cy="440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PLANTAS ELÉCTRICAS Y SUBESTACIONES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4702582" y="1844815"/>
        <a:ext cx="1959960" cy="440063"/>
      </dsp:txXfrm>
    </dsp:sp>
    <dsp:sp modelId="{500D7810-8E7E-43C3-897D-41356266EDBA}">
      <dsp:nvSpPr>
        <dsp:cNvPr id="0" name=""/>
        <dsp:cNvSpPr/>
      </dsp:nvSpPr>
      <dsp:spPr>
        <a:xfrm>
          <a:off x="6682379" y="687170"/>
          <a:ext cx="1588596" cy="40243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smtClean="0">
              <a:solidFill>
                <a:schemeClr val="tx1"/>
              </a:solidFill>
            </a:rPr>
            <a:t>BIOTECNOLOGÍA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6682379" y="687170"/>
        <a:ext cx="1588596" cy="402438"/>
      </dsp:txXfrm>
    </dsp:sp>
    <dsp:sp modelId="{56AE3C5E-E7D7-4954-916E-00C39F2BF84C}">
      <dsp:nvSpPr>
        <dsp:cNvPr id="0" name=""/>
        <dsp:cNvSpPr/>
      </dsp:nvSpPr>
      <dsp:spPr>
        <a:xfrm>
          <a:off x="7075148" y="1196806"/>
          <a:ext cx="1531611" cy="2888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BIOINGENIERÍA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075148" y="1196806"/>
        <a:ext cx="1531611" cy="288841"/>
      </dsp:txXfrm>
    </dsp:sp>
    <dsp:sp modelId="{DBCA2203-E712-4CDA-929D-6D85693A1DCB}">
      <dsp:nvSpPr>
        <dsp:cNvPr id="0" name=""/>
        <dsp:cNvSpPr/>
      </dsp:nvSpPr>
      <dsp:spPr>
        <a:xfrm>
          <a:off x="7075148" y="1563986"/>
          <a:ext cx="1531611" cy="28884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AMBIENTE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075148" y="1563986"/>
        <a:ext cx="1531611" cy="288841"/>
      </dsp:txXfrm>
    </dsp:sp>
    <dsp:sp modelId="{61371ABF-0F59-4F33-BB88-090A359AC9D2}">
      <dsp:nvSpPr>
        <dsp:cNvPr id="0" name=""/>
        <dsp:cNvSpPr/>
      </dsp:nvSpPr>
      <dsp:spPr>
        <a:xfrm>
          <a:off x="7075148" y="1999347"/>
          <a:ext cx="1531611" cy="3575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smtClean="0">
              <a:solidFill>
                <a:schemeClr val="tx1"/>
              </a:solidFill>
            </a:rPr>
            <a:t>INGENIERÍA BIOMÉDICA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075148" y="1999347"/>
        <a:ext cx="1531611" cy="3575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93F45-5700-4CA1-A6A8-A24525815499}">
      <dsp:nvSpPr>
        <dsp:cNvPr id="0" name=""/>
        <dsp:cNvSpPr/>
      </dsp:nvSpPr>
      <dsp:spPr>
        <a:xfrm>
          <a:off x="5925239" y="1713099"/>
          <a:ext cx="162832" cy="309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3908"/>
              </a:lnTo>
              <a:lnTo>
                <a:pt x="162832" y="30939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D22E2-7775-4D62-AF69-B4D2902AE4C1}">
      <dsp:nvSpPr>
        <dsp:cNvPr id="0" name=""/>
        <dsp:cNvSpPr/>
      </dsp:nvSpPr>
      <dsp:spPr>
        <a:xfrm>
          <a:off x="5925239" y="1713099"/>
          <a:ext cx="162832" cy="242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8756"/>
              </a:lnTo>
              <a:lnTo>
                <a:pt x="162832" y="24287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5EE14-50CB-4977-8D2F-5E8A8A9B3845}">
      <dsp:nvSpPr>
        <dsp:cNvPr id="0" name=""/>
        <dsp:cNvSpPr/>
      </dsp:nvSpPr>
      <dsp:spPr>
        <a:xfrm>
          <a:off x="5925239" y="1713099"/>
          <a:ext cx="162832" cy="1799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9977"/>
              </a:lnTo>
              <a:lnTo>
                <a:pt x="162832" y="179997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DF750-5B73-46C6-AE1F-B0FAC7A60E92}">
      <dsp:nvSpPr>
        <dsp:cNvPr id="0" name=""/>
        <dsp:cNvSpPr/>
      </dsp:nvSpPr>
      <dsp:spPr>
        <a:xfrm>
          <a:off x="5925239" y="1713099"/>
          <a:ext cx="162832" cy="1190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0895"/>
              </a:lnTo>
              <a:lnTo>
                <a:pt x="162832" y="119089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EC528-D32B-4736-B293-4C65A85901BB}">
      <dsp:nvSpPr>
        <dsp:cNvPr id="0" name=""/>
        <dsp:cNvSpPr/>
      </dsp:nvSpPr>
      <dsp:spPr>
        <a:xfrm>
          <a:off x="5925239" y="1713099"/>
          <a:ext cx="162832" cy="506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036"/>
              </a:lnTo>
              <a:lnTo>
                <a:pt x="162832" y="5060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91A6F-57E2-4E98-908E-608E92BF625F}">
      <dsp:nvSpPr>
        <dsp:cNvPr id="0" name=""/>
        <dsp:cNvSpPr/>
      </dsp:nvSpPr>
      <dsp:spPr>
        <a:xfrm>
          <a:off x="4252390" y="1001864"/>
          <a:ext cx="2117760" cy="305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380"/>
              </a:lnTo>
              <a:lnTo>
                <a:pt x="2117760" y="165380"/>
              </a:lnTo>
              <a:lnTo>
                <a:pt x="2117760" y="3057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36511-DE15-47BB-9AC7-F58A395E8EBD}">
      <dsp:nvSpPr>
        <dsp:cNvPr id="0" name=""/>
        <dsp:cNvSpPr/>
      </dsp:nvSpPr>
      <dsp:spPr>
        <a:xfrm>
          <a:off x="7261415" y="1700202"/>
          <a:ext cx="193219" cy="2683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289"/>
              </a:lnTo>
              <a:lnTo>
                <a:pt x="193219" y="26832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BEC94-E7EA-4B76-A021-1D5E3D3EB125}">
      <dsp:nvSpPr>
        <dsp:cNvPr id="0" name=""/>
        <dsp:cNvSpPr/>
      </dsp:nvSpPr>
      <dsp:spPr>
        <a:xfrm>
          <a:off x="7261415" y="1700202"/>
          <a:ext cx="168668" cy="2053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3802"/>
              </a:lnTo>
              <a:lnTo>
                <a:pt x="168668" y="205380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AAD9FA-8448-4C91-946B-146656E6F5D9}">
      <dsp:nvSpPr>
        <dsp:cNvPr id="0" name=""/>
        <dsp:cNvSpPr/>
      </dsp:nvSpPr>
      <dsp:spPr>
        <a:xfrm>
          <a:off x="7261415" y="1700202"/>
          <a:ext cx="168668" cy="1501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1058"/>
              </a:lnTo>
              <a:lnTo>
                <a:pt x="168668" y="15010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F238-9014-464E-B154-5667F9B97E7B}">
      <dsp:nvSpPr>
        <dsp:cNvPr id="0" name=""/>
        <dsp:cNvSpPr/>
      </dsp:nvSpPr>
      <dsp:spPr>
        <a:xfrm>
          <a:off x="7261415" y="1700202"/>
          <a:ext cx="168668" cy="948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8313"/>
              </a:lnTo>
              <a:lnTo>
                <a:pt x="168668" y="9483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8AF38-6B1F-4341-927A-8D39409E0DB1}">
      <dsp:nvSpPr>
        <dsp:cNvPr id="0" name=""/>
        <dsp:cNvSpPr/>
      </dsp:nvSpPr>
      <dsp:spPr>
        <a:xfrm>
          <a:off x="7261415" y="1700202"/>
          <a:ext cx="168668" cy="4157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57"/>
              </a:lnTo>
              <a:lnTo>
                <a:pt x="168668" y="4157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9065C-CA49-4D42-B85D-714F93680BDA}">
      <dsp:nvSpPr>
        <dsp:cNvPr id="0" name=""/>
        <dsp:cNvSpPr/>
      </dsp:nvSpPr>
      <dsp:spPr>
        <a:xfrm>
          <a:off x="4252390" y="1001864"/>
          <a:ext cx="3412937" cy="30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87"/>
              </a:lnTo>
              <a:lnTo>
                <a:pt x="3412937" y="162487"/>
              </a:lnTo>
              <a:lnTo>
                <a:pt x="3412937" y="3028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F9F0-9981-48BA-B4ED-27EEFD086983}">
      <dsp:nvSpPr>
        <dsp:cNvPr id="0" name=""/>
        <dsp:cNvSpPr/>
      </dsp:nvSpPr>
      <dsp:spPr>
        <a:xfrm>
          <a:off x="4390167" y="1664717"/>
          <a:ext cx="150151" cy="2669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9109"/>
              </a:lnTo>
              <a:lnTo>
                <a:pt x="150151" y="26691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D6A44B-7671-4F4C-9B50-2EAFF93924D8}">
      <dsp:nvSpPr>
        <dsp:cNvPr id="0" name=""/>
        <dsp:cNvSpPr/>
      </dsp:nvSpPr>
      <dsp:spPr>
        <a:xfrm>
          <a:off x="4390167" y="1664717"/>
          <a:ext cx="150151" cy="2124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424"/>
              </a:lnTo>
              <a:lnTo>
                <a:pt x="150151" y="212442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F15-118F-4D64-873E-3B24F26C87DB}">
      <dsp:nvSpPr>
        <dsp:cNvPr id="0" name=""/>
        <dsp:cNvSpPr/>
      </dsp:nvSpPr>
      <dsp:spPr>
        <a:xfrm>
          <a:off x="4390167" y="1664717"/>
          <a:ext cx="150151" cy="1612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2196"/>
              </a:lnTo>
              <a:lnTo>
                <a:pt x="150151" y="161219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0BC2-D93C-4A56-8E14-C9FE8483FA0C}">
      <dsp:nvSpPr>
        <dsp:cNvPr id="0" name=""/>
        <dsp:cNvSpPr/>
      </dsp:nvSpPr>
      <dsp:spPr>
        <a:xfrm>
          <a:off x="4390167" y="1664717"/>
          <a:ext cx="150151" cy="1090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0272"/>
              </a:lnTo>
              <a:lnTo>
                <a:pt x="150151" y="109027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D9BD-F263-49A5-ACD2-54E699680082}">
      <dsp:nvSpPr>
        <dsp:cNvPr id="0" name=""/>
        <dsp:cNvSpPr/>
      </dsp:nvSpPr>
      <dsp:spPr>
        <a:xfrm>
          <a:off x="4390167" y="1664717"/>
          <a:ext cx="150151" cy="541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337"/>
              </a:lnTo>
              <a:lnTo>
                <a:pt x="150151" y="5413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0F2ED-B934-4B5B-A400-6AA0487C049C}">
      <dsp:nvSpPr>
        <dsp:cNvPr id="0" name=""/>
        <dsp:cNvSpPr/>
      </dsp:nvSpPr>
      <dsp:spPr>
        <a:xfrm>
          <a:off x="4252390" y="1001864"/>
          <a:ext cx="708149" cy="299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520"/>
              </a:lnTo>
              <a:lnTo>
                <a:pt x="708149" y="159520"/>
              </a:lnTo>
              <a:lnTo>
                <a:pt x="708149" y="29985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4270A-34EC-4927-96E9-AE3C75CE5F8C}">
      <dsp:nvSpPr>
        <dsp:cNvPr id="0" name=""/>
        <dsp:cNvSpPr/>
      </dsp:nvSpPr>
      <dsp:spPr>
        <a:xfrm>
          <a:off x="2969827" y="1709878"/>
          <a:ext cx="171639" cy="235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153"/>
              </a:lnTo>
              <a:lnTo>
                <a:pt x="171639" y="23561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BBE79-77DC-49FB-A26E-1DCF665E1FE7}">
      <dsp:nvSpPr>
        <dsp:cNvPr id="0" name=""/>
        <dsp:cNvSpPr/>
      </dsp:nvSpPr>
      <dsp:spPr>
        <a:xfrm>
          <a:off x="2969827" y="1709878"/>
          <a:ext cx="171639" cy="1731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1831"/>
              </a:lnTo>
              <a:lnTo>
                <a:pt x="171639" y="17318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2969827" y="1709878"/>
          <a:ext cx="171639" cy="1138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310"/>
              </a:lnTo>
              <a:lnTo>
                <a:pt x="171639" y="11383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2969827" y="1709878"/>
          <a:ext cx="171639" cy="557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582"/>
              </a:lnTo>
              <a:lnTo>
                <a:pt x="171639" y="55758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3436620" y="1001864"/>
          <a:ext cx="815769" cy="302821"/>
        </a:xfrm>
        <a:custGeom>
          <a:avLst/>
          <a:gdLst/>
          <a:ahLst/>
          <a:cxnLst/>
          <a:rect l="0" t="0" r="0" b="0"/>
          <a:pathLst>
            <a:path>
              <a:moveTo>
                <a:pt x="815769" y="0"/>
              </a:moveTo>
              <a:lnTo>
                <a:pt x="815769" y="162487"/>
              </a:lnTo>
              <a:lnTo>
                <a:pt x="0" y="162487"/>
              </a:lnTo>
              <a:lnTo>
                <a:pt x="0" y="3028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1672358" y="1709878"/>
          <a:ext cx="174328" cy="1546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6129"/>
              </a:lnTo>
              <a:lnTo>
                <a:pt x="174328" y="15461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1672358" y="1709878"/>
          <a:ext cx="174328" cy="992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358"/>
              </a:lnTo>
              <a:lnTo>
                <a:pt x="174328" y="9923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1672358" y="1709878"/>
          <a:ext cx="174328" cy="474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678"/>
              </a:lnTo>
              <a:lnTo>
                <a:pt x="174328" y="47467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2111715" y="1001864"/>
          <a:ext cx="2140674" cy="302821"/>
        </a:xfrm>
        <a:custGeom>
          <a:avLst/>
          <a:gdLst/>
          <a:ahLst/>
          <a:cxnLst/>
          <a:rect l="0" t="0" r="0" b="0"/>
          <a:pathLst>
            <a:path>
              <a:moveTo>
                <a:pt x="2140674" y="0"/>
              </a:moveTo>
              <a:lnTo>
                <a:pt x="2140674" y="162487"/>
              </a:lnTo>
              <a:lnTo>
                <a:pt x="0" y="162487"/>
              </a:lnTo>
              <a:lnTo>
                <a:pt x="0" y="3028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8AABB-6654-4359-8F14-D3848D20BC1E}">
      <dsp:nvSpPr>
        <dsp:cNvPr id="0" name=""/>
        <dsp:cNvSpPr/>
      </dsp:nvSpPr>
      <dsp:spPr>
        <a:xfrm>
          <a:off x="133009" y="1710800"/>
          <a:ext cx="116510" cy="2659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132"/>
              </a:lnTo>
              <a:lnTo>
                <a:pt x="116510" y="265913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23D3E-A967-4F06-9A03-408F3B24BDFA}">
      <dsp:nvSpPr>
        <dsp:cNvPr id="0" name=""/>
        <dsp:cNvSpPr/>
      </dsp:nvSpPr>
      <dsp:spPr>
        <a:xfrm>
          <a:off x="133009" y="1710800"/>
          <a:ext cx="116510" cy="2218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8301"/>
              </a:lnTo>
              <a:lnTo>
                <a:pt x="116510" y="22183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EE78C-508E-4C42-8C51-C2225CBA9C20}">
      <dsp:nvSpPr>
        <dsp:cNvPr id="0" name=""/>
        <dsp:cNvSpPr/>
      </dsp:nvSpPr>
      <dsp:spPr>
        <a:xfrm>
          <a:off x="133009" y="1710800"/>
          <a:ext cx="116510" cy="177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470"/>
              </a:lnTo>
              <a:lnTo>
                <a:pt x="116510" y="177747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133009" y="1710800"/>
          <a:ext cx="116510" cy="1336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646"/>
              </a:lnTo>
              <a:lnTo>
                <a:pt x="116510" y="133664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133009" y="1710800"/>
          <a:ext cx="116510" cy="895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5815"/>
              </a:lnTo>
              <a:lnTo>
                <a:pt x="116510" y="8958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133009" y="1710800"/>
          <a:ext cx="116510" cy="458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3"/>
              </a:lnTo>
              <a:lnTo>
                <a:pt x="116510" y="4587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665045" y="1001864"/>
          <a:ext cx="3587344" cy="302821"/>
        </a:xfrm>
        <a:custGeom>
          <a:avLst/>
          <a:gdLst/>
          <a:ahLst/>
          <a:cxnLst/>
          <a:rect l="0" t="0" r="0" b="0"/>
          <a:pathLst>
            <a:path>
              <a:moveTo>
                <a:pt x="3587344" y="0"/>
              </a:moveTo>
              <a:lnTo>
                <a:pt x="3587344" y="162487"/>
              </a:lnTo>
              <a:lnTo>
                <a:pt x="0" y="162487"/>
              </a:lnTo>
              <a:lnTo>
                <a:pt x="0" y="30282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222742" y="334807"/>
          <a:ext cx="2059295" cy="6670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00" kern="1200" smtClean="0">
              <a:solidFill>
                <a:schemeClr val="tx1"/>
              </a:solidFill>
            </a:rPr>
            <a:t>AREAS TEMÁTICAS Y LÍNEAS POTENCIALES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3222742" y="334807"/>
        <a:ext cx="2059295" cy="667056"/>
      </dsp:txXfrm>
    </dsp:sp>
    <dsp:sp modelId="{8787648C-F94D-4AF7-BECA-A758DE561223}">
      <dsp:nvSpPr>
        <dsp:cNvPr id="0" name=""/>
        <dsp:cNvSpPr/>
      </dsp:nvSpPr>
      <dsp:spPr>
        <a:xfrm>
          <a:off x="0" y="1304686"/>
          <a:ext cx="1330090" cy="40611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DISEÑO ELECTRÓNICO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0" y="1304686"/>
        <a:ext cx="1330090" cy="406114"/>
      </dsp:txXfrm>
    </dsp:sp>
    <dsp:sp modelId="{808363DB-D5BC-411F-BE7D-155BEB806DBB}">
      <dsp:nvSpPr>
        <dsp:cNvPr id="0" name=""/>
        <dsp:cNvSpPr/>
      </dsp:nvSpPr>
      <dsp:spPr>
        <a:xfrm>
          <a:off x="249519" y="1990427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ELECTRÓNICOS DIGITALES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1990427"/>
        <a:ext cx="1273796" cy="358213"/>
      </dsp:txXfrm>
    </dsp:sp>
    <dsp:sp modelId="{09BC563B-2672-4387-9A96-32EBF4CC8B53}">
      <dsp:nvSpPr>
        <dsp:cNvPr id="0" name=""/>
        <dsp:cNvSpPr/>
      </dsp:nvSpPr>
      <dsp:spPr>
        <a:xfrm>
          <a:off x="249519" y="2427509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ELECTRÓNICOS DE  POTENCIA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2427509"/>
        <a:ext cx="1273796" cy="358213"/>
      </dsp:txXfrm>
    </dsp:sp>
    <dsp:sp modelId="{739F3A67-5890-4DC2-AB50-739742FD917D}">
      <dsp:nvSpPr>
        <dsp:cNvPr id="0" name=""/>
        <dsp:cNvSpPr/>
      </dsp:nvSpPr>
      <dsp:spPr>
        <a:xfrm>
          <a:off x="249519" y="2868340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DE COMUNICACIÓN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2868340"/>
        <a:ext cx="1273796" cy="358213"/>
      </dsp:txXfrm>
    </dsp:sp>
    <dsp:sp modelId="{2DD601D0-4F73-4348-940B-AF71B1895B07}">
      <dsp:nvSpPr>
        <dsp:cNvPr id="0" name=""/>
        <dsp:cNvSpPr/>
      </dsp:nvSpPr>
      <dsp:spPr>
        <a:xfrm>
          <a:off x="249519" y="3309164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INTERFASES Y PROGRAMAS (MICROCOMP.)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3309164"/>
        <a:ext cx="1273796" cy="358213"/>
      </dsp:txXfrm>
    </dsp:sp>
    <dsp:sp modelId="{8F795CF7-6C2E-4BD0-86E6-393D25BA0E5A}">
      <dsp:nvSpPr>
        <dsp:cNvPr id="0" name=""/>
        <dsp:cNvSpPr/>
      </dsp:nvSpPr>
      <dsp:spPr>
        <a:xfrm>
          <a:off x="249519" y="3749995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ROBÓTICA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3749995"/>
        <a:ext cx="1273796" cy="358213"/>
      </dsp:txXfrm>
    </dsp:sp>
    <dsp:sp modelId="{51BC5C8C-A714-4097-9253-2F9FE796F8F3}">
      <dsp:nvSpPr>
        <dsp:cNvPr id="0" name=""/>
        <dsp:cNvSpPr/>
      </dsp:nvSpPr>
      <dsp:spPr>
        <a:xfrm>
          <a:off x="249519" y="4190826"/>
          <a:ext cx="1273796" cy="35821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DE INSTR. Y CONTROL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9519" y="4190826"/>
        <a:ext cx="1273796" cy="358213"/>
      </dsp:txXfrm>
    </dsp:sp>
    <dsp:sp modelId="{A01756B7-9F13-48A2-8E4D-47B7E903EC85}">
      <dsp:nvSpPr>
        <dsp:cNvPr id="0" name=""/>
        <dsp:cNvSpPr/>
      </dsp:nvSpPr>
      <dsp:spPr>
        <a:xfrm>
          <a:off x="1562519" y="1304686"/>
          <a:ext cx="1098391" cy="4051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BIOTECNOLOGÍA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1562519" y="1304686"/>
        <a:ext cx="1098391" cy="405192"/>
      </dsp:txXfrm>
    </dsp:sp>
    <dsp:sp modelId="{D5AEA2C1-DF56-4341-8A19-FBBC466921B8}">
      <dsp:nvSpPr>
        <dsp:cNvPr id="0" name=""/>
        <dsp:cNvSpPr/>
      </dsp:nvSpPr>
      <dsp:spPr>
        <a:xfrm>
          <a:off x="1846687" y="2031545"/>
          <a:ext cx="956079" cy="3060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BIOINGENIERÍA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1846687" y="2031545"/>
        <a:ext cx="956079" cy="306022"/>
      </dsp:txXfrm>
    </dsp:sp>
    <dsp:sp modelId="{8DB75B0A-7BA9-44BD-B70A-2FEA2C6CA010}">
      <dsp:nvSpPr>
        <dsp:cNvPr id="0" name=""/>
        <dsp:cNvSpPr/>
      </dsp:nvSpPr>
      <dsp:spPr>
        <a:xfrm>
          <a:off x="1846687" y="2549226"/>
          <a:ext cx="956079" cy="3060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INGENIERÍA BIOMÉDICA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1846687" y="2549226"/>
        <a:ext cx="956079" cy="306022"/>
      </dsp:txXfrm>
    </dsp:sp>
    <dsp:sp modelId="{B40EE1E7-65E6-44DC-B876-4B6E58299796}">
      <dsp:nvSpPr>
        <dsp:cNvPr id="0" name=""/>
        <dsp:cNvSpPr/>
      </dsp:nvSpPr>
      <dsp:spPr>
        <a:xfrm>
          <a:off x="1846687" y="3126769"/>
          <a:ext cx="970914" cy="2584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AMBIENTE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1846687" y="3126769"/>
        <a:ext cx="970914" cy="258476"/>
      </dsp:txXfrm>
    </dsp:sp>
    <dsp:sp modelId="{496C4139-F7DE-4354-899B-9E3C7B946128}">
      <dsp:nvSpPr>
        <dsp:cNvPr id="0" name=""/>
        <dsp:cNvSpPr/>
      </dsp:nvSpPr>
      <dsp:spPr>
        <a:xfrm>
          <a:off x="2853129" y="1304686"/>
          <a:ext cx="1166981" cy="4051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AUTOMATIZACIÓN Y CONTROL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2853129" y="1304686"/>
        <a:ext cx="1166981" cy="405192"/>
      </dsp:txXfrm>
    </dsp:sp>
    <dsp:sp modelId="{BDCAEA94-2B87-4D82-82BE-3D1231BFB90A}">
      <dsp:nvSpPr>
        <dsp:cNvPr id="0" name=""/>
        <dsp:cNvSpPr/>
      </dsp:nvSpPr>
      <dsp:spPr>
        <a:xfrm>
          <a:off x="3141467" y="2112558"/>
          <a:ext cx="1143138" cy="30980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SIMULACIÓN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141467" y="2112558"/>
        <a:ext cx="1143138" cy="309805"/>
      </dsp:txXfrm>
    </dsp:sp>
    <dsp:sp modelId="{F63EDF41-03D6-4D33-AEAC-5DDB1A5DFFC2}">
      <dsp:nvSpPr>
        <dsp:cNvPr id="0" name=""/>
        <dsp:cNvSpPr/>
      </dsp:nvSpPr>
      <dsp:spPr>
        <a:xfrm>
          <a:off x="3141467" y="2620596"/>
          <a:ext cx="1147575" cy="4551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CONTROL DE PROCESOS AUTOMÁTICOS (PLC)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141467" y="2620596"/>
        <a:ext cx="1147575" cy="455185"/>
      </dsp:txXfrm>
    </dsp:sp>
    <dsp:sp modelId="{6D56C1AA-C6AD-4398-B3B8-766E8416BD12}">
      <dsp:nvSpPr>
        <dsp:cNvPr id="0" name=""/>
        <dsp:cNvSpPr/>
      </dsp:nvSpPr>
      <dsp:spPr>
        <a:xfrm>
          <a:off x="3141467" y="3266522"/>
          <a:ext cx="1187470" cy="35037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SCADA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141467" y="3266522"/>
        <a:ext cx="1187470" cy="350375"/>
      </dsp:txXfrm>
    </dsp:sp>
    <dsp:sp modelId="{A49D8DFA-2AE6-4A6C-B7D3-18538AE721F0}">
      <dsp:nvSpPr>
        <dsp:cNvPr id="0" name=""/>
        <dsp:cNvSpPr/>
      </dsp:nvSpPr>
      <dsp:spPr>
        <a:xfrm>
          <a:off x="3141467" y="3897566"/>
          <a:ext cx="1187470" cy="3369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CONTROL LÓGICA DIFUSA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141467" y="3897566"/>
        <a:ext cx="1187470" cy="336929"/>
      </dsp:txXfrm>
    </dsp:sp>
    <dsp:sp modelId="{AE14900D-197C-4F0C-82CF-0082FC8B125D}">
      <dsp:nvSpPr>
        <dsp:cNvPr id="0" name=""/>
        <dsp:cNvSpPr/>
      </dsp:nvSpPr>
      <dsp:spPr>
        <a:xfrm>
          <a:off x="4247573" y="1301718"/>
          <a:ext cx="1425932" cy="36299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ELECTRÓNICA PROGRAMADA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4247573" y="1301718"/>
        <a:ext cx="1425932" cy="362998"/>
      </dsp:txXfrm>
    </dsp:sp>
    <dsp:sp modelId="{3CBF43E2-6E38-4478-8099-927ECE96FB31}">
      <dsp:nvSpPr>
        <dsp:cNvPr id="0" name=""/>
        <dsp:cNvSpPr/>
      </dsp:nvSpPr>
      <dsp:spPr>
        <a:xfrm>
          <a:off x="4540318" y="2019670"/>
          <a:ext cx="1105421" cy="37276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INFORMÁTICA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4540318" y="2019670"/>
        <a:ext cx="1105421" cy="372768"/>
      </dsp:txXfrm>
    </dsp:sp>
    <dsp:sp modelId="{5FC59908-8B24-4C11-80BD-8F833FD80F86}">
      <dsp:nvSpPr>
        <dsp:cNvPr id="0" name=""/>
        <dsp:cNvSpPr/>
      </dsp:nvSpPr>
      <dsp:spPr>
        <a:xfrm>
          <a:off x="4540318" y="2589862"/>
          <a:ext cx="1177861" cy="33025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DESARROLLO DE REDES NEURALES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4540318" y="2589862"/>
        <a:ext cx="1177861" cy="330253"/>
      </dsp:txXfrm>
    </dsp:sp>
    <dsp:sp modelId="{AEC36508-AC9E-4613-9215-9B811EB938C5}">
      <dsp:nvSpPr>
        <dsp:cNvPr id="0" name=""/>
        <dsp:cNvSpPr/>
      </dsp:nvSpPr>
      <dsp:spPr>
        <a:xfrm>
          <a:off x="4540318" y="3086219"/>
          <a:ext cx="1177861" cy="3813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MICROCONTROLADORES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4540318" y="3086219"/>
        <a:ext cx="1177861" cy="381389"/>
      </dsp:txXfrm>
    </dsp:sp>
    <dsp:sp modelId="{F71BB6D9-211D-43F1-9CB8-9DB66967391F}">
      <dsp:nvSpPr>
        <dsp:cNvPr id="0" name=""/>
        <dsp:cNvSpPr/>
      </dsp:nvSpPr>
      <dsp:spPr>
        <a:xfrm>
          <a:off x="4540318" y="3598447"/>
          <a:ext cx="1177861" cy="3813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DE CONTROL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4540318" y="3598447"/>
        <a:ext cx="1177861" cy="381389"/>
      </dsp:txXfrm>
    </dsp:sp>
    <dsp:sp modelId="{1269813D-854B-4CBF-BD13-BD78C3CDACEB}">
      <dsp:nvSpPr>
        <dsp:cNvPr id="0" name=""/>
        <dsp:cNvSpPr/>
      </dsp:nvSpPr>
      <dsp:spPr>
        <a:xfrm>
          <a:off x="4540318" y="4143132"/>
          <a:ext cx="1177861" cy="38138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ROBÓTICA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4540318" y="4143132"/>
        <a:ext cx="1177861" cy="381389"/>
      </dsp:txXfrm>
    </dsp:sp>
    <dsp:sp modelId="{500D7810-8E7E-43C3-897D-41356266EDBA}">
      <dsp:nvSpPr>
        <dsp:cNvPr id="0" name=""/>
        <dsp:cNvSpPr/>
      </dsp:nvSpPr>
      <dsp:spPr>
        <a:xfrm>
          <a:off x="7160437" y="1304686"/>
          <a:ext cx="1009780" cy="39551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smtClean="0">
              <a:solidFill>
                <a:schemeClr val="tx1"/>
              </a:solidFill>
            </a:rPr>
            <a:t>MATT. ELECTRÓNICO</a:t>
          </a:r>
          <a:endParaRPr lang="es-ES" sz="800" kern="1200" dirty="0">
            <a:solidFill>
              <a:schemeClr val="tx1"/>
            </a:solidFill>
          </a:endParaRPr>
        </a:p>
      </dsp:txBody>
      <dsp:txXfrm>
        <a:off x="7160437" y="1304686"/>
        <a:ext cx="1009780" cy="395516"/>
      </dsp:txXfrm>
    </dsp:sp>
    <dsp:sp modelId="{56AE3C5E-E7D7-4954-916E-00C39F2BF84C}">
      <dsp:nvSpPr>
        <dsp:cNvPr id="0" name=""/>
        <dsp:cNvSpPr/>
      </dsp:nvSpPr>
      <dsp:spPr>
        <a:xfrm>
          <a:off x="7430083" y="1888410"/>
          <a:ext cx="1044556" cy="4550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SIST. DE MTTO. PREVENTIVO, CORRECTIVO Y PRODUCTIVO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30083" y="1888410"/>
        <a:ext cx="1044556" cy="455098"/>
      </dsp:txXfrm>
    </dsp:sp>
    <dsp:sp modelId="{DBCA2203-E712-4CDA-929D-6D85693A1DCB}">
      <dsp:nvSpPr>
        <dsp:cNvPr id="0" name=""/>
        <dsp:cNvSpPr/>
      </dsp:nvSpPr>
      <dsp:spPr>
        <a:xfrm>
          <a:off x="7430083" y="2420967"/>
          <a:ext cx="1044556" cy="4550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DIGITALES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30083" y="2420967"/>
        <a:ext cx="1044556" cy="455098"/>
      </dsp:txXfrm>
    </dsp:sp>
    <dsp:sp modelId="{61371ABF-0F59-4F33-BB88-090A359AC9D2}">
      <dsp:nvSpPr>
        <dsp:cNvPr id="0" name=""/>
        <dsp:cNvSpPr/>
      </dsp:nvSpPr>
      <dsp:spPr>
        <a:xfrm>
          <a:off x="7430083" y="2973711"/>
          <a:ext cx="1044556" cy="4550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COMUNICACIONES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30083" y="2973711"/>
        <a:ext cx="1044556" cy="455098"/>
      </dsp:txXfrm>
    </dsp:sp>
    <dsp:sp modelId="{6D997151-A51B-486F-980C-B06D3875918C}">
      <dsp:nvSpPr>
        <dsp:cNvPr id="0" name=""/>
        <dsp:cNvSpPr/>
      </dsp:nvSpPr>
      <dsp:spPr>
        <a:xfrm>
          <a:off x="7430083" y="3526455"/>
          <a:ext cx="1044556" cy="4550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ELECTRÓNICOS DE POTENCIA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430083" y="3526455"/>
        <a:ext cx="1044556" cy="455098"/>
      </dsp:txXfrm>
    </dsp:sp>
    <dsp:sp modelId="{03BE1AFC-332E-4B35-9E71-FDB6A3C9EB2D}">
      <dsp:nvSpPr>
        <dsp:cNvPr id="0" name=""/>
        <dsp:cNvSpPr/>
      </dsp:nvSpPr>
      <dsp:spPr>
        <a:xfrm>
          <a:off x="7454635" y="4155942"/>
          <a:ext cx="1044556" cy="45509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00" kern="1200" dirty="0" smtClean="0">
              <a:solidFill>
                <a:schemeClr val="tx1"/>
              </a:solidFill>
            </a:rPr>
            <a:t>SEGURIDAD INDUSTRIAL</a:t>
          </a:r>
          <a:endParaRPr lang="es-VE" sz="1000" kern="1200" dirty="0">
            <a:solidFill>
              <a:schemeClr val="tx1"/>
            </a:solidFill>
          </a:endParaRPr>
        </a:p>
      </dsp:txBody>
      <dsp:txXfrm>
        <a:off x="7454635" y="4155942"/>
        <a:ext cx="1044556" cy="455098"/>
      </dsp:txXfrm>
    </dsp:sp>
    <dsp:sp modelId="{8F4192E3-CA0B-41C1-B9C3-B74B70501C66}">
      <dsp:nvSpPr>
        <dsp:cNvPr id="0" name=""/>
        <dsp:cNvSpPr/>
      </dsp:nvSpPr>
      <dsp:spPr>
        <a:xfrm>
          <a:off x="5814011" y="1307579"/>
          <a:ext cx="1112278" cy="4055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smtClean="0">
              <a:solidFill>
                <a:schemeClr val="tx1"/>
              </a:solidFill>
            </a:rPr>
            <a:t>TELECOMUNICACIONES</a:t>
          </a:r>
          <a:endParaRPr lang="es-ES" sz="800" b="0" kern="1200" baseline="0" dirty="0">
            <a:solidFill>
              <a:schemeClr val="tx1"/>
            </a:solidFill>
          </a:endParaRPr>
        </a:p>
      </dsp:txBody>
      <dsp:txXfrm>
        <a:off x="5814011" y="1307579"/>
        <a:ext cx="1112278" cy="405520"/>
      </dsp:txXfrm>
    </dsp:sp>
    <dsp:sp modelId="{6C227C07-2A92-4DB9-97E8-1D82B7DFDAE0}">
      <dsp:nvSpPr>
        <dsp:cNvPr id="0" name=""/>
        <dsp:cNvSpPr/>
      </dsp:nvSpPr>
      <dsp:spPr>
        <a:xfrm>
          <a:off x="6088071" y="1969303"/>
          <a:ext cx="984293" cy="49966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TRANS. DE SEÑALES DE AUDIO Y VIDEO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088071" y="1969303"/>
        <a:ext cx="984293" cy="499664"/>
      </dsp:txXfrm>
    </dsp:sp>
    <dsp:sp modelId="{A6815C8D-47E5-4278-A058-9F14EBA8E22F}">
      <dsp:nvSpPr>
        <dsp:cNvPr id="0" name=""/>
        <dsp:cNvSpPr/>
      </dsp:nvSpPr>
      <dsp:spPr>
        <a:xfrm>
          <a:off x="6088071" y="2749637"/>
          <a:ext cx="984293" cy="3087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FIBRA ÓPTICA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088071" y="2749637"/>
        <a:ext cx="984293" cy="308715"/>
      </dsp:txXfrm>
    </dsp:sp>
    <dsp:sp modelId="{117F4419-7DDE-4EC0-A2E0-C54952C899D8}">
      <dsp:nvSpPr>
        <dsp:cNvPr id="0" name=""/>
        <dsp:cNvSpPr/>
      </dsp:nvSpPr>
      <dsp:spPr>
        <a:xfrm>
          <a:off x="6088071" y="3339022"/>
          <a:ext cx="984293" cy="3481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ANTENAS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088071" y="3339022"/>
        <a:ext cx="984293" cy="348109"/>
      </dsp:txXfrm>
    </dsp:sp>
    <dsp:sp modelId="{643AC7F2-2B48-46E5-A8EF-52765D48D708}">
      <dsp:nvSpPr>
        <dsp:cNvPr id="0" name=""/>
        <dsp:cNvSpPr/>
      </dsp:nvSpPr>
      <dsp:spPr>
        <a:xfrm>
          <a:off x="6088071" y="3967801"/>
          <a:ext cx="984293" cy="34810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TELEFONÍA CELULAR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088071" y="3967801"/>
        <a:ext cx="984293" cy="348109"/>
      </dsp:txXfrm>
    </dsp:sp>
    <dsp:sp modelId="{EA4D7CB1-6123-47DA-A2DC-6FDDE8394CDE}">
      <dsp:nvSpPr>
        <dsp:cNvPr id="0" name=""/>
        <dsp:cNvSpPr/>
      </dsp:nvSpPr>
      <dsp:spPr>
        <a:xfrm>
          <a:off x="6088071" y="4596579"/>
          <a:ext cx="984293" cy="42085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GUÍA DE ONDAS DE TRANS. DE SEÑALES EN MICROONDAS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088071" y="4596579"/>
        <a:ext cx="984293" cy="4208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85EE14-50CB-4977-8D2F-5E8A8A9B3845}">
      <dsp:nvSpPr>
        <dsp:cNvPr id="0" name=""/>
        <dsp:cNvSpPr/>
      </dsp:nvSpPr>
      <dsp:spPr>
        <a:xfrm>
          <a:off x="6012352" y="1435542"/>
          <a:ext cx="171241" cy="1779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447"/>
              </a:lnTo>
              <a:lnTo>
                <a:pt x="171241" y="1779447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19DF750-5B73-46C6-AE1F-B0FAC7A60E92}">
      <dsp:nvSpPr>
        <dsp:cNvPr id="0" name=""/>
        <dsp:cNvSpPr/>
      </dsp:nvSpPr>
      <dsp:spPr>
        <a:xfrm>
          <a:off x="6012352" y="1435542"/>
          <a:ext cx="171241" cy="1177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312"/>
              </a:lnTo>
              <a:lnTo>
                <a:pt x="171241" y="1177312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B4EC528-D32B-4736-B293-4C65A85901BB}">
      <dsp:nvSpPr>
        <dsp:cNvPr id="0" name=""/>
        <dsp:cNvSpPr/>
      </dsp:nvSpPr>
      <dsp:spPr>
        <a:xfrm>
          <a:off x="6012352" y="1435542"/>
          <a:ext cx="171241" cy="50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0264"/>
              </a:lnTo>
              <a:lnTo>
                <a:pt x="171241" y="500264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4491A6F-57E2-4E98-908E-608E92BF625F}">
      <dsp:nvSpPr>
        <dsp:cNvPr id="0" name=""/>
        <dsp:cNvSpPr/>
      </dsp:nvSpPr>
      <dsp:spPr>
        <a:xfrm>
          <a:off x="4396451" y="732418"/>
          <a:ext cx="2055738" cy="30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94"/>
              </a:lnTo>
              <a:lnTo>
                <a:pt x="2055738" y="163494"/>
              </a:lnTo>
              <a:lnTo>
                <a:pt x="2055738" y="302228"/>
              </a:lnTo>
            </a:path>
          </a:pathLst>
        </a:custGeom>
        <a:noFill/>
        <a:ln w="381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AFEBEC94-E7EA-4B76-A021-1D5E3D3EB125}">
      <dsp:nvSpPr>
        <dsp:cNvPr id="0" name=""/>
        <dsp:cNvSpPr/>
      </dsp:nvSpPr>
      <dsp:spPr>
        <a:xfrm>
          <a:off x="7331466" y="1422791"/>
          <a:ext cx="194094" cy="1587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7307"/>
              </a:lnTo>
              <a:lnTo>
                <a:pt x="194094" y="1587307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EBAAD9FA-8448-4C91-946B-146656E6F5D9}">
      <dsp:nvSpPr>
        <dsp:cNvPr id="0" name=""/>
        <dsp:cNvSpPr/>
      </dsp:nvSpPr>
      <dsp:spPr>
        <a:xfrm>
          <a:off x="7331466" y="1422791"/>
          <a:ext cx="194094" cy="1167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459"/>
              </a:lnTo>
              <a:lnTo>
                <a:pt x="194094" y="1167459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B65F238-9014-464E-B154-5667F9B97E7B}">
      <dsp:nvSpPr>
        <dsp:cNvPr id="0" name=""/>
        <dsp:cNvSpPr/>
      </dsp:nvSpPr>
      <dsp:spPr>
        <a:xfrm>
          <a:off x="7331466" y="1422791"/>
          <a:ext cx="194094" cy="747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7610"/>
              </a:lnTo>
              <a:lnTo>
                <a:pt x="194094" y="747610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858AF38-6B1F-4341-927A-8D39409E0DB1}">
      <dsp:nvSpPr>
        <dsp:cNvPr id="0" name=""/>
        <dsp:cNvSpPr/>
      </dsp:nvSpPr>
      <dsp:spPr>
        <a:xfrm>
          <a:off x="7331466" y="1422791"/>
          <a:ext cx="194094" cy="347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20"/>
              </a:lnTo>
              <a:lnTo>
                <a:pt x="194094" y="347720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55D9065C-CA49-4D42-B85D-714F93680BDA}">
      <dsp:nvSpPr>
        <dsp:cNvPr id="0" name=""/>
        <dsp:cNvSpPr/>
      </dsp:nvSpPr>
      <dsp:spPr>
        <a:xfrm>
          <a:off x="4396451" y="732418"/>
          <a:ext cx="3334320" cy="299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634"/>
              </a:lnTo>
              <a:lnTo>
                <a:pt x="3334320" y="160634"/>
              </a:lnTo>
              <a:lnTo>
                <a:pt x="3334320" y="299368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70BECF15-118F-4D64-873E-3B24F26C87DB}">
      <dsp:nvSpPr>
        <dsp:cNvPr id="0" name=""/>
        <dsp:cNvSpPr/>
      </dsp:nvSpPr>
      <dsp:spPr>
        <a:xfrm>
          <a:off x="4492965" y="1387712"/>
          <a:ext cx="106342" cy="159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808"/>
              </a:lnTo>
              <a:lnTo>
                <a:pt x="106342" y="1593808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AEF0BC2-D93C-4A56-8E14-C9FE8483FA0C}">
      <dsp:nvSpPr>
        <dsp:cNvPr id="0" name=""/>
        <dsp:cNvSpPr/>
      </dsp:nvSpPr>
      <dsp:spPr>
        <a:xfrm>
          <a:off x="4492965" y="1387712"/>
          <a:ext cx="106342" cy="1077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837"/>
              </a:lnTo>
              <a:lnTo>
                <a:pt x="106342" y="1077837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B5AD9BD-F263-49A5-ACD2-54E699680082}">
      <dsp:nvSpPr>
        <dsp:cNvPr id="0" name=""/>
        <dsp:cNvSpPr/>
      </dsp:nvSpPr>
      <dsp:spPr>
        <a:xfrm>
          <a:off x="4492965" y="1387712"/>
          <a:ext cx="106342" cy="535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162"/>
              </a:lnTo>
              <a:lnTo>
                <a:pt x="106342" y="535162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670F2ED-B934-4B5B-A400-6AA0487C049C}">
      <dsp:nvSpPr>
        <dsp:cNvPr id="0" name=""/>
        <dsp:cNvSpPr/>
      </dsp:nvSpPr>
      <dsp:spPr>
        <a:xfrm>
          <a:off x="4396451" y="732418"/>
          <a:ext cx="660381" cy="296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700"/>
              </a:lnTo>
              <a:lnTo>
                <a:pt x="660381" y="157700"/>
              </a:lnTo>
              <a:lnTo>
                <a:pt x="660381" y="296434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26645C4B-A06C-44CE-8693-EE3CC6EB087D}">
      <dsp:nvSpPr>
        <dsp:cNvPr id="0" name=""/>
        <dsp:cNvSpPr/>
      </dsp:nvSpPr>
      <dsp:spPr>
        <a:xfrm>
          <a:off x="3088826" y="1432357"/>
          <a:ext cx="100843" cy="1125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327"/>
              </a:lnTo>
              <a:lnTo>
                <a:pt x="100843" y="1125327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6305454-7F09-4154-A8B9-0FD86F0C51C1}">
      <dsp:nvSpPr>
        <dsp:cNvPr id="0" name=""/>
        <dsp:cNvSpPr/>
      </dsp:nvSpPr>
      <dsp:spPr>
        <a:xfrm>
          <a:off x="3088826" y="1432357"/>
          <a:ext cx="100843" cy="551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222"/>
              </a:lnTo>
              <a:lnTo>
                <a:pt x="100843" y="551222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5688AB1-F2B6-4193-8107-0D20A1010CC1}">
      <dsp:nvSpPr>
        <dsp:cNvPr id="0" name=""/>
        <dsp:cNvSpPr/>
      </dsp:nvSpPr>
      <dsp:spPr>
        <a:xfrm>
          <a:off x="3550295" y="732418"/>
          <a:ext cx="846156" cy="299368"/>
        </a:xfrm>
        <a:custGeom>
          <a:avLst/>
          <a:gdLst/>
          <a:ahLst/>
          <a:cxnLst/>
          <a:rect l="0" t="0" r="0" b="0"/>
          <a:pathLst>
            <a:path>
              <a:moveTo>
                <a:pt x="846156" y="0"/>
              </a:moveTo>
              <a:lnTo>
                <a:pt x="846156" y="160634"/>
              </a:lnTo>
              <a:lnTo>
                <a:pt x="0" y="160634"/>
              </a:lnTo>
              <a:lnTo>
                <a:pt x="0" y="299368"/>
              </a:lnTo>
            </a:path>
          </a:pathLst>
        </a:custGeom>
        <a:noFill/>
        <a:ln w="381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F43939D9-AD84-4C52-90E6-1FA02DEA7A38}">
      <dsp:nvSpPr>
        <dsp:cNvPr id="0" name=""/>
        <dsp:cNvSpPr/>
      </dsp:nvSpPr>
      <dsp:spPr>
        <a:xfrm>
          <a:off x="1606256" y="1432357"/>
          <a:ext cx="91440" cy="17702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70261"/>
              </a:lnTo>
              <a:lnTo>
                <a:pt x="116282" y="1770261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249C5D8-9F39-4597-A785-0179CA7B4E61}">
      <dsp:nvSpPr>
        <dsp:cNvPr id="0" name=""/>
        <dsp:cNvSpPr/>
      </dsp:nvSpPr>
      <dsp:spPr>
        <a:xfrm>
          <a:off x="1606256" y="1432357"/>
          <a:ext cx="91440" cy="11307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754"/>
              </a:lnTo>
              <a:lnTo>
                <a:pt x="116282" y="1130754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5030EF24-BC2C-4279-BE65-29C42B39ABAB}">
      <dsp:nvSpPr>
        <dsp:cNvPr id="0" name=""/>
        <dsp:cNvSpPr/>
      </dsp:nvSpPr>
      <dsp:spPr>
        <a:xfrm>
          <a:off x="1606256" y="1432357"/>
          <a:ext cx="91440" cy="519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168"/>
              </a:lnTo>
              <a:lnTo>
                <a:pt x="116282" y="519168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35AE3D1C-DCF9-4EF5-91B6-B7E61C7FC131}">
      <dsp:nvSpPr>
        <dsp:cNvPr id="0" name=""/>
        <dsp:cNvSpPr/>
      </dsp:nvSpPr>
      <dsp:spPr>
        <a:xfrm>
          <a:off x="2086321" y="732418"/>
          <a:ext cx="2310129" cy="299368"/>
        </a:xfrm>
        <a:custGeom>
          <a:avLst/>
          <a:gdLst/>
          <a:ahLst/>
          <a:cxnLst/>
          <a:rect l="0" t="0" r="0" b="0"/>
          <a:pathLst>
            <a:path>
              <a:moveTo>
                <a:pt x="2310129" y="0"/>
              </a:moveTo>
              <a:lnTo>
                <a:pt x="2310129" y="160634"/>
              </a:lnTo>
              <a:lnTo>
                <a:pt x="0" y="160634"/>
              </a:lnTo>
              <a:lnTo>
                <a:pt x="0" y="299368"/>
              </a:lnTo>
            </a:path>
          </a:pathLst>
        </a:custGeom>
        <a:noFill/>
        <a:ln w="381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35323D3E-A967-4F06-9A03-408F3B24BDFA}">
      <dsp:nvSpPr>
        <dsp:cNvPr id="0" name=""/>
        <dsp:cNvSpPr/>
      </dsp:nvSpPr>
      <dsp:spPr>
        <a:xfrm>
          <a:off x="85772" y="1433269"/>
          <a:ext cx="91440" cy="219300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3000"/>
              </a:lnTo>
              <a:lnTo>
                <a:pt x="136735" y="2193000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2BEE78C-508E-4C42-8C51-C2225CBA9C20}">
      <dsp:nvSpPr>
        <dsp:cNvPr id="0" name=""/>
        <dsp:cNvSpPr/>
      </dsp:nvSpPr>
      <dsp:spPr>
        <a:xfrm>
          <a:off x="85772" y="1433269"/>
          <a:ext cx="91440" cy="17571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57197"/>
              </a:lnTo>
              <a:lnTo>
                <a:pt x="136735" y="1757197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B0A9F61-2D30-4B0A-B2D4-F58AE81583B3}">
      <dsp:nvSpPr>
        <dsp:cNvPr id="0" name=""/>
        <dsp:cNvSpPr/>
      </dsp:nvSpPr>
      <dsp:spPr>
        <a:xfrm>
          <a:off x="85772" y="1433269"/>
          <a:ext cx="91440" cy="13214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1401"/>
              </a:lnTo>
              <a:lnTo>
                <a:pt x="136735" y="1321401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303009B-2A33-4182-A384-AC625DE85614}">
      <dsp:nvSpPr>
        <dsp:cNvPr id="0" name=""/>
        <dsp:cNvSpPr/>
      </dsp:nvSpPr>
      <dsp:spPr>
        <a:xfrm>
          <a:off x="85772" y="1433269"/>
          <a:ext cx="91440" cy="8855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5598"/>
              </a:lnTo>
              <a:lnTo>
                <a:pt x="136735" y="885598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02185363-C286-4F99-91E9-9D114693BD3C}">
      <dsp:nvSpPr>
        <dsp:cNvPr id="0" name=""/>
        <dsp:cNvSpPr/>
      </dsp:nvSpPr>
      <dsp:spPr>
        <a:xfrm>
          <a:off x="85772" y="1433269"/>
          <a:ext cx="91440" cy="4535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501"/>
              </a:lnTo>
              <a:lnTo>
                <a:pt x="136735" y="453501"/>
              </a:lnTo>
            </a:path>
          </a:pathLst>
        </a:custGeom>
        <a:noFill/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55D89B50-A497-4619-866C-90B8857D3459}">
      <dsp:nvSpPr>
        <dsp:cNvPr id="0" name=""/>
        <dsp:cNvSpPr/>
      </dsp:nvSpPr>
      <dsp:spPr>
        <a:xfrm>
          <a:off x="657460" y="732418"/>
          <a:ext cx="3738991" cy="299368"/>
        </a:xfrm>
        <a:custGeom>
          <a:avLst/>
          <a:gdLst/>
          <a:ahLst/>
          <a:cxnLst/>
          <a:rect l="0" t="0" r="0" b="0"/>
          <a:pathLst>
            <a:path>
              <a:moveTo>
                <a:pt x="3738991" y="0"/>
              </a:moveTo>
              <a:lnTo>
                <a:pt x="3738991" y="160634"/>
              </a:lnTo>
              <a:lnTo>
                <a:pt x="0" y="160634"/>
              </a:lnTo>
              <a:lnTo>
                <a:pt x="0" y="299368"/>
              </a:lnTo>
            </a:path>
          </a:pathLst>
        </a:custGeom>
        <a:noFill/>
        <a:ln w="38100" cap="flat" cmpd="sng" algn="ctr">
          <a:solidFill>
            <a:srgbClr val="00B0F0"/>
          </a:solidFill>
          <a:prstDash val="solid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1CF622C2-E5EC-4F28-A883-5B0C4B89EFC5}">
      <dsp:nvSpPr>
        <dsp:cNvPr id="0" name=""/>
        <dsp:cNvSpPr/>
      </dsp:nvSpPr>
      <dsp:spPr>
        <a:xfrm>
          <a:off x="3378547" y="72970"/>
          <a:ext cx="2035808" cy="659448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b="0" kern="1200" dirty="0" smtClean="0">
              <a:solidFill>
                <a:schemeClr val="tx1"/>
              </a:solidFill>
              <a:latin typeface="Verdana" pitchFamily="34" charset="0"/>
            </a:rPr>
            <a:t>AREAS TEMÁTICAS Y LÍNEAS POTENCIALES</a:t>
          </a:r>
          <a:endParaRPr lang="es-ES" sz="120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3378547" y="72970"/>
        <a:ext cx="2035808" cy="659448"/>
      </dsp:txXfrm>
    </dsp:sp>
    <dsp:sp modelId="{8787648C-F94D-4AF7-BECA-A758DE561223}">
      <dsp:nvSpPr>
        <dsp:cNvPr id="0" name=""/>
        <dsp:cNvSpPr/>
      </dsp:nvSpPr>
      <dsp:spPr>
        <a:xfrm>
          <a:off x="0" y="1031786"/>
          <a:ext cx="1314920" cy="401482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750" b="0" kern="1200" dirty="0" smtClean="0">
              <a:solidFill>
                <a:schemeClr val="tx1"/>
              </a:solidFill>
              <a:latin typeface="Verdana" pitchFamily="34" charset="0"/>
            </a:rPr>
            <a:t>TELECOMUNICACIONES</a:t>
          </a:r>
          <a:endParaRPr lang="es-ES" sz="75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031786"/>
        <a:ext cx="1314920" cy="401482"/>
      </dsp:txXfrm>
    </dsp:sp>
    <dsp:sp modelId="{808363DB-D5BC-411F-BE7D-155BEB806DBB}">
      <dsp:nvSpPr>
        <dsp:cNvPr id="0" name=""/>
        <dsp:cNvSpPr/>
      </dsp:nvSpPr>
      <dsp:spPr>
        <a:xfrm>
          <a:off x="222507" y="1709706"/>
          <a:ext cx="1259268" cy="3541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REDES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222507" y="1709706"/>
        <a:ext cx="1259268" cy="354128"/>
      </dsp:txXfrm>
    </dsp:sp>
    <dsp:sp modelId="{09BC563B-2672-4387-9A96-32EBF4CC8B53}">
      <dsp:nvSpPr>
        <dsp:cNvPr id="0" name=""/>
        <dsp:cNvSpPr/>
      </dsp:nvSpPr>
      <dsp:spPr>
        <a:xfrm>
          <a:off x="222507" y="2141803"/>
          <a:ext cx="1259268" cy="3541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PORTALES DE INFORMACIÓN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222507" y="2141803"/>
        <a:ext cx="1259268" cy="354128"/>
      </dsp:txXfrm>
    </dsp:sp>
    <dsp:sp modelId="{739F3A67-5890-4DC2-AB50-739742FD917D}">
      <dsp:nvSpPr>
        <dsp:cNvPr id="0" name=""/>
        <dsp:cNvSpPr/>
      </dsp:nvSpPr>
      <dsp:spPr>
        <a:xfrm>
          <a:off x="222507" y="2577606"/>
          <a:ext cx="1259268" cy="3541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SERVICIOS ELECTRÓNICOS A DISTANCIA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222507" y="2577606"/>
        <a:ext cx="1259268" cy="354128"/>
      </dsp:txXfrm>
    </dsp:sp>
    <dsp:sp modelId="{2DD601D0-4F73-4348-940B-AF71B1895B07}">
      <dsp:nvSpPr>
        <dsp:cNvPr id="0" name=""/>
        <dsp:cNvSpPr/>
      </dsp:nvSpPr>
      <dsp:spPr>
        <a:xfrm>
          <a:off x="222507" y="3013402"/>
          <a:ext cx="1259268" cy="3541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TELEFONÍA MÓVIL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222507" y="3013402"/>
        <a:ext cx="1259268" cy="354128"/>
      </dsp:txXfrm>
    </dsp:sp>
    <dsp:sp modelId="{8F795CF7-6C2E-4BD0-86E6-393D25BA0E5A}">
      <dsp:nvSpPr>
        <dsp:cNvPr id="0" name=""/>
        <dsp:cNvSpPr/>
      </dsp:nvSpPr>
      <dsp:spPr>
        <a:xfrm>
          <a:off x="222507" y="3449205"/>
          <a:ext cx="1259268" cy="354128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GPS (Sistema de posicionamiento global)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222507" y="3449205"/>
        <a:ext cx="1259268" cy="354128"/>
      </dsp:txXfrm>
    </dsp:sp>
    <dsp:sp modelId="{A01756B7-9F13-48A2-8E4D-47B7E903EC85}">
      <dsp:nvSpPr>
        <dsp:cNvPr id="0" name=""/>
        <dsp:cNvSpPr/>
      </dsp:nvSpPr>
      <dsp:spPr>
        <a:xfrm>
          <a:off x="1543389" y="1031786"/>
          <a:ext cx="1085863" cy="400571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dirty="0" smtClean="0">
              <a:solidFill>
                <a:schemeClr val="tx1"/>
              </a:solidFill>
              <a:latin typeface="Verdana" pitchFamily="34" charset="0"/>
            </a:rPr>
            <a:t>INVESTIGACIÓN DOCUMENTAL</a:t>
          </a:r>
          <a:endParaRPr lang="es-ES" sz="80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1543389" y="1031786"/>
        <a:ext cx="1085863" cy="400571"/>
      </dsp:txXfrm>
    </dsp:sp>
    <dsp:sp modelId="{D5AEA2C1-DF56-4341-8A19-FBBC466921B8}">
      <dsp:nvSpPr>
        <dsp:cNvPr id="0" name=""/>
        <dsp:cNvSpPr/>
      </dsp:nvSpPr>
      <dsp:spPr>
        <a:xfrm>
          <a:off x="1722538" y="1750355"/>
          <a:ext cx="1256995" cy="402341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METODOLOGÍAS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1722538" y="1750355"/>
        <a:ext cx="1256995" cy="402341"/>
      </dsp:txXfrm>
    </dsp:sp>
    <dsp:sp modelId="{8DB75B0A-7BA9-44BD-B70A-2FEA2C6CA010}">
      <dsp:nvSpPr>
        <dsp:cNvPr id="0" name=""/>
        <dsp:cNvSpPr/>
      </dsp:nvSpPr>
      <dsp:spPr>
        <a:xfrm>
          <a:off x="1722538" y="2361941"/>
          <a:ext cx="1256995" cy="402341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NORMAS Y PROCEDIMIENTOS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1722538" y="2361941"/>
        <a:ext cx="1256995" cy="402341"/>
      </dsp:txXfrm>
    </dsp:sp>
    <dsp:sp modelId="{B40EE1E7-65E6-44DC-B876-4B6E58299796}">
      <dsp:nvSpPr>
        <dsp:cNvPr id="0" name=""/>
        <dsp:cNvSpPr/>
      </dsp:nvSpPr>
      <dsp:spPr>
        <a:xfrm>
          <a:off x="1722538" y="3032706"/>
          <a:ext cx="1276497" cy="33982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RE-INGENIERÍA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1722538" y="3032706"/>
        <a:ext cx="1276497" cy="339825"/>
      </dsp:txXfrm>
    </dsp:sp>
    <dsp:sp modelId="{496C4139-F7DE-4354-899B-9E3C7B946128}">
      <dsp:nvSpPr>
        <dsp:cNvPr id="0" name=""/>
        <dsp:cNvSpPr/>
      </dsp:nvSpPr>
      <dsp:spPr>
        <a:xfrm>
          <a:off x="2973459" y="1031786"/>
          <a:ext cx="1153671" cy="400571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dirty="0" smtClean="0">
              <a:solidFill>
                <a:schemeClr val="tx1"/>
              </a:solidFill>
              <a:latin typeface="Verdana" pitchFamily="34" charset="0"/>
            </a:rPr>
            <a:t>MODELOS DE SISTEMAS</a:t>
          </a:r>
          <a:endParaRPr lang="es-ES" sz="80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2973459" y="1031786"/>
        <a:ext cx="1153671" cy="400571"/>
      </dsp:txXfrm>
    </dsp:sp>
    <dsp:sp modelId="{BDCAEA94-2B87-4D82-82BE-3D1231BFB90A}">
      <dsp:nvSpPr>
        <dsp:cNvPr id="0" name=""/>
        <dsp:cNvSpPr/>
      </dsp:nvSpPr>
      <dsp:spPr>
        <a:xfrm>
          <a:off x="3189669" y="1830445"/>
          <a:ext cx="1130100" cy="306271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SIMULADORES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3189669" y="1830445"/>
        <a:ext cx="1130100" cy="306271"/>
      </dsp:txXfrm>
    </dsp:sp>
    <dsp:sp modelId="{F63EDF41-03D6-4D33-AEAC-5DDB1A5DFFC2}">
      <dsp:nvSpPr>
        <dsp:cNvPr id="0" name=""/>
        <dsp:cNvSpPr/>
      </dsp:nvSpPr>
      <dsp:spPr>
        <a:xfrm>
          <a:off x="3189669" y="2332688"/>
          <a:ext cx="1134486" cy="449993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JUEGOS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3189669" y="2332688"/>
        <a:ext cx="1134486" cy="449993"/>
      </dsp:txXfrm>
    </dsp:sp>
    <dsp:sp modelId="{AE14900D-197C-4F0C-82CF-0082FC8B125D}">
      <dsp:nvSpPr>
        <dsp:cNvPr id="0" name=""/>
        <dsp:cNvSpPr/>
      </dsp:nvSpPr>
      <dsp:spPr>
        <a:xfrm>
          <a:off x="4351998" y="1028853"/>
          <a:ext cx="1409668" cy="358858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dirty="0" smtClean="0">
              <a:solidFill>
                <a:schemeClr val="tx1"/>
              </a:solidFill>
              <a:latin typeface="Verdana" pitchFamily="34" charset="0"/>
            </a:rPr>
            <a:t>SISTEMAS EXPERTOS</a:t>
          </a:r>
          <a:endParaRPr lang="es-ES" sz="80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4351998" y="1028853"/>
        <a:ext cx="1409668" cy="358858"/>
      </dsp:txXfrm>
    </dsp:sp>
    <dsp:sp modelId="{3CBF43E2-6E38-4478-8099-927ECE96FB31}">
      <dsp:nvSpPr>
        <dsp:cNvPr id="0" name=""/>
        <dsp:cNvSpPr/>
      </dsp:nvSpPr>
      <dsp:spPr>
        <a:xfrm>
          <a:off x="4599308" y="1738616"/>
          <a:ext cx="1092813" cy="368516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TUTORIALES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4599308" y="1738616"/>
        <a:ext cx="1092813" cy="368516"/>
      </dsp:txXfrm>
    </dsp:sp>
    <dsp:sp modelId="{5FC59908-8B24-4C11-80BD-8F833FD80F86}">
      <dsp:nvSpPr>
        <dsp:cNvPr id="0" name=""/>
        <dsp:cNvSpPr/>
      </dsp:nvSpPr>
      <dsp:spPr>
        <a:xfrm>
          <a:off x="4599308" y="2302305"/>
          <a:ext cx="1164427" cy="32648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SISTEMAS DE CONSULTA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4599308" y="2302305"/>
        <a:ext cx="1164427" cy="326487"/>
      </dsp:txXfrm>
    </dsp:sp>
    <dsp:sp modelId="{AEC36508-AC9E-4613-9215-9B811EB938C5}">
      <dsp:nvSpPr>
        <dsp:cNvPr id="0" name=""/>
        <dsp:cNvSpPr/>
      </dsp:nvSpPr>
      <dsp:spPr>
        <a:xfrm>
          <a:off x="4599308" y="2793000"/>
          <a:ext cx="1164427" cy="37703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AUDITORÍA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4599308" y="2793000"/>
        <a:ext cx="1164427" cy="377039"/>
      </dsp:txXfrm>
    </dsp:sp>
    <dsp:sp modelId="{500D7810-8E7E-43C3-897D-41356266EDBA}">
      <dsp:nvSpPr>
        <dsp:cNvPr id="0" name=""/>
        <dsp:cNvSpPr/>
      </dsp:nvSpPr>
      <dsp:spPr>
        <a:xfrm>
          <a:off x="7231639" y="1031786"/>
          <a:ext cx="998263" cy="39100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700" b="0" kern="1200" dirty="0" smtClean="0">
              <a:solidFill>
                <a:schemeClr val="tx1"/>
              </a:solidFill>
              <a:latin typeface="Verdana" pitchFamily="34" charset="0"/>
            </a:rPr>
            <a:t>SIST. DE INF. TRANSACCIONALES Y DATA WAREHOUSE</a:t>
          </a:r>
          <a:endParaRPr lang="es-ES" sz="700" b="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7231639" y="1031786"/>
        <a:ext cx="998263" cy="391005"/>
      </dsp:txXfrm>
    </dsp:sp>
    <dsp:sp modelId="{56AE3C5E-E7D7-4954-916E-00C39F2BF84C}">
      <dsp:nvSpPr>
        <dsp:cNvPr id="0" name=""/>
        <dsp:cNvSpPr/>
      </dsp:nvSpPr>
      <dsp:spPr>
        <a:xfrm>
          <a:off x="7525560" y="1608853"/>
          <a:ext cx="1266204" cy="323316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750" b="0" kern="1200" baseline="0" dirty="0" smtClean="0">
              <a:solidFill>
                <a:schemeClr val="tx1"/>
              </a:solidFill>
              <a:latin typeface="Verdana" pitchFamily="34" charset="0"/>
            </a:rPr>
            <a:t>APLICACIONES CLIENTE/SERVIDOR</a:t>
          </a:r>
          <a:endParaRPr lang="es-ES" sz="75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7525560" y="1608853"/>
        <a:ext cx="1266204" cy="323316"/>
      </dsp:txXfrm>
    </dsp:sp>
    <dsp:sp modelId="{DBCA2203-E712-4CDA-929D-6D85693A1DCB}">
      <dsp:nvSpPr>
        <dsp:cNvPr id="0" name=""/>
        <dsp:cNvSpPr/>
      </dsp:nvSpPr>
      <dsp:spPr>
        <a:xfrm>
          <a:off x="7525560" y="2008744"/>
          <a:ext cx="1266204" cy="323316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750" b="0" kern="1200" baseline="0" dirty="0" smtClean="0">
              <a:solidFill>
                <a:schemeClr val="tx1"/>
              </a:solidFill>
              <a:latin typeface="Verdana" pitchFamily="34" charset="0"/>
            </a:rPr>
            <a:t>PLANIFICACIÓN DE RECURSOS EMPRESARIALES</a:t>
          </a:r>
          <a:endParaRPr lang="es-ES" sz="75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7525560" y="2008744"/>
        <a:ext cx="1266204" cy="323316"/>
      </dsp:txXfrm>
    </dsp:sp>
    <dsp:sp modelId="{61371ABF-0F59-4F33-BB88-090A359AC9D2}">
      <dsp:nvSpPr>
        <dsp:cNvPr id="0" name=""/>
        <dsp:cNvSpPr/>
      </dsp:nvSpPr>
      <dsp:spPr>
        <a:xfrm>
          <a:off x="7525560" y="2428593"/>
          <a:ext cx="1266204" cy="323316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SEGURIDAD / ANTIVIRUS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7525560" y="2428593"/>
        <a:ext cx="1266204" cy="323316"/>
      </dsp:txXfrm>
    </dsp:sp>
    <dsp:sp modelId="{6D997151-A51B-486F-980C-B06D3875918C}">
      <dsp:nvSpPr>
        <dsp:cNvPr id="0" name=""/>
        <dsp:cNvSpPr/>
      </dsp:nvSpPr>
      <dsp:spPr>
        <a:xfrm>
          <a:off x="7525560" y="2848441"/>
          <a:ext cx="1266204" cy="323316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SIMULACIÓN DE PROCESOS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7525560" y="2848441"/>
        <a:ext cx="1266204" cy="323316"/>
      </dsp:txXfrm>
    </dsp:sp>
    <dsp:sp modelId="{8F4192E3-CA0B-41C1-B9C3-B74B70501C66}">
      <dsp:nvSpPr>
        <dsp:cNvPr id="0" name=""/>
        <dsp:cNvSpPr/>
      </dsp:nvSpPr>
      <dsp:spPr>
        <a:xfrm>
          <a:off x="5902393" y="1034647"/>
          <a:ext cx="1099592" cy="40089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INTELIGENCIA ARTIFICIAL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5902393" y="1034647"/>
        <a:ext cx="1099592" cy="400894"/>
      </dsp:txXfrm>
    </dsp:sp>
    <dsp:sp modelId="{6C227C07-2A92-4DB9-97E8-1D82B7DFDAE0}">
      <dsp:nvSpPr>
        <dsp:cNvPr id="0" name=""/>
        <dsp:cNvSpPr/>
      </dsp:nvSpPr>
      <dsp:spPr>
        <a:xfrm>
          <a:off x="6183594" y="1688824"/>
          <a:ext cx="973066" cy="493965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ROBOTICA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6183594" y="1688824"/>
        <a:ext cx="973066" cy="493965"/>
      </dsp:txXfrm>
    </dsp:sp>
    <dsp:sp modelId="{A6815C8D-47E5-4278-A058-9F14EBA8E22F}">
      <dsp:nvSpPr>
        <dsp:cNvPr id="0" name=""/>
        <dsp:cNvSpPr/>
      </dsp:nvSpPr>
      <dsp:spPr>
        <a:xfrm>
          <a:off x="6183594" y="2460257"/>
          <a:ext cx="973066" cy="30519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BIOMETRÍA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6183594" y="2460257"/>
        <a:ext cx="973066" cy="305194"/>
      </dsp:txXfrm>
    </dsp:sp>
    <dsp:sp modelId="{117F4419-7DDE-4EC0-A2E0-C54952C899D8}">
      <dsp:nvSpPr>
        <dsp:cNvPr id="0" name=""/>
        <dsp:cNvSpPr/>
      </dsp:nvSpPr>
      <dsp:spPr>
        <a:xfrm>
          <a:off x="6183594" y="3042920"/>
          <a:ext cx="973066" cy="344139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b="0" kern="1200" baseline="0" dirty="0" smtClean="0">
              <a:solidFill>
                <a:schemeClr val="tx1"/>
              </a:solidFill>
              <a:latin typeface="Verdana" pitchFamily="34" charset="0"/>
            </a:rPr>
            <a:t>SISTEMAS DE SEGURIDAD</a:t>
          </a:r>
          <a:endParaRPr lang="es-ES" sz="800" b="0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6183594" y="3042920"/>
        <a:ext cx="973066" cy="3441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706DB-0D11-4B7F-9916-BE5331B27C3D}">
      <dsp:nvSpPr>
        <dsp:cNvPr id="0" name=""/>
        <dsp:cNvSpPr/>
      </dsp:nvSpPr>
      <dsp:spPr>
        <a:xfrm>
          <a:off x="6765488" y="1441788"/>
          <a:ext cx="162988" cy="367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8855"/>
              </a:lnTo>
              <a:lnTo>
                <a:pt x="162988" y="36788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A6073-93F5-4407-A4FC-4BD91B05697D}">
      <dsp:nvSpPr>
        <dsp:cNvPr id="0" name=""/>
        <dsp:cNvSpPr/>
      </dsp:nvSpPr>
      <dsp:spPr>
        <a:xfrm>
          <a:off x="6765488" y="1441788"/>
          <a:ext cx="162988" cy="2822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2417"/>
              </a:lnTo>
              <a:lnTo>
                <a:pt x="162988" y="28224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5EE14-50CB-4977-8D2F-5E8A8A9B3845}">
      <dsp:nvSpPr>
        <dsp:cNvPr id="0" name=""/>
        <dsp:cNvSpPr/>
      </dsp:nvSpPr>
      <dsp:spPr>
        <a:xfrm>
          <a:off x="6765488" y="1441788"/>
          <a:ext cx="162988" cy="2032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805"/>
              </a:lnTo>
              <a:lnTo>
                <a:pt x="162988" y="20328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DF750-5B73-46C6-AE1F-B0FAC7A60E92}">
      <dsp:nvSpPr>
        <dsp:cNvPr id="0" name=""/>
        <dsp:cNvSpPr/>
      </dsp:nvSpPr>
      <dsp:spPr>
        <a:xfrm>
          <a:off x="6765488" y="1441788"/>
          <a:ext cx="162988" cy="1258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8584"/>
              </a:lnTo>
              <a:lnTo>
                <a:pt x="162988" y="1258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EC528-D32B-4736-B293-4C65A85901BB}">
      <dsp:nvSpPr>
        <dsp:cNvPr id="0" name=""/>
        <dsp:cNvSpPr/>
      </dsp:nvSpPr>
      <dsp:spPr>
        <a:xfrm>
          <a:off x="6765488" y="1441788"/>
          <a:ext cx="162988" cy="464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385"/>
              </a:lnTo>
              <a:lnTo>
                <a:pt x="162988" y="4643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91A6F-57E2-4E98-908E-608E92BF625F}">
      <dsp:nvSpPr>
        <dsp:cNvPr id="0" name=""/>
        <dsp:cNvSpPr/>
      </dsp:nvSpPr>
      <dsp:spPr>
        <a:xfrm>
          <a:off x="4248931" y="692629"/>
          <a:ext cx="2976077" cy="330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381"/>
              </a:lnTo>
              <a:lnTo>
                <a:pt x="2976077" y="185381"/>
              </a:lnTo>
              <a:lnTo>
                <a:pt x="2976077" y="33032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ECF15-118F-4D64-873E-3B24F26C87DB}">
      <dsp:nvSpPr>
        <dsp:cNvPr id="0" name=""/>
        <dsp:cNvSpPr/>
      </dsp:nvSpPr>
      <dsp:spPr>
        <a:xfrm>
          <a:off x="5062369" y="1377248"/>
          <a:ext cx="155081" cy="2152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955"/>
              </a:lnTo>
              <a:lnTo>
                <a:pt x="155081" y="215295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F0BC2-D93C-4A56-8E14-C9FE8483FA0C}">
      <dsp:nvSpPr>
        <dsp:cNvPr id="0" name=""/>
        <dsp:cNvSpPr/>
      </dsp:nvSpPr>
      <dsp:spPr>
        <a:xfrm>
          <a:off x="5062369" y="1377248"/>
          <a:ext cx="155081" cy="1349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9187"/>
              </a:lnTo>
              <a:lnTo>
                <a:pt x="155081" y="134918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AD9BD-F263-49A5-ACD2-54E699680082}">
      <dsp:nvSpPr>
        <dsp:cNvPr id="0" name=""/>
        <dsp:cNvSpPr/>
      </dsp:nvSpPr>
      <dsp:spPr>
        <a:xfrm>
          <a:off x="5062369" y="1377248"/>
          <a:ext cx="155081" cy="559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112"/>
              </a:lnTo>
              <a:lnTo>
                <a:pt x="155081" y="5591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0F2ED-B934-4B5B-A400-6AA0487C049C}">
      <dsp:nvSpPr>
        <dsp:cNvPr id="0" name=""/>
        <dsp:cNvSpPr/>
      </dsp:nvSpPr>
      <dsp:spPr>
        <a:xfrm>
          <a:off x="4248931" y="692629"/>
          <a:ext cx="1402539" cy="3097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58"/>
              </a:lnTo>
              <a:lnTo>
                <a:pt x="1402539" y="164758"/>
              </a:lnTo>
              <a:lnTo>
                <a:pt x="1402539" y="3097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3CAF50-47F5-442D-94D3-87D5E0F97B3B}">
      <dsp:nvSpPr>
        <dsp:cNvPr id="0" name=""/>
        <dsp:cNvSpPr/>
      </dsp:nvSpPr>
      <dsp:spPr>
        <a:xfrm>
          <a:off x="3595392" y="1423892"/>
          <a:ext cx="177275" cy="3848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8952"/>
              </a:lnTo>
              <a:lnTo>
                <a:pt x="177275" y="384895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78DA6-39BF-4B62-BAA1-DE4877F0F1E4}">
      <dsp:nvSpPr>
        <dsp:cNvPr id="0" name=""/>
        <dsp:cNvSpPr/>
      </dsp:nvSpPr>
      <dsp:spPr>
        <a:xfrm>
          <a:off x="3595392" y="1423892"/>
          <a:ext cx="177275" cy="308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8935"/>
              </a:lnTo>
              <a:lnTo>
                <a:pt x="177275" y="3088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7231B-1ACD-439C-9EB5-AB6B36B28378}">
      <dsp:nvSpPr>
        <dsp:cNvPr id="0" name=""/>
        <dsp:cNvSpPr/>
      </dsp:nvSpPr>
      <dsp:spPr>
        <a:xfrm>
          <a:off x="3595392" y="1423892"/>
          <a:ext cx="177275" cy="2328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919"/>
              </a:lnTo>
              <a:lnTo>
                <a:pt x="177275" y="232891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45C4B-A06C-44CE-8693-EE3CC6EB087D}">
      <dsp:nvSpPr>
        <dsp:cNvPr id="0" name=""/>
        <dsp:cNvSpPr/>
      </dsp:nvSpPr>
      <dsp:spPr>
        <a:xfrm>
          <a:off x="3595392" y="1423892"/>
          <a:ext cx="177275" cy="1494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485"/>
              </a:lnTo>
              <a:lnTo>
                <a:pt x="177275" y="14944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05454-7F09-4154-A8B9-0FD86F0C51C1}">
      <dsp:nvSpPr>
        <dsp:cNvPr id="0" name=""/>
        <dsp:cNvSpPr/>
      </dsp:nvSpPr>
      <dsp:spPr>
        <a:xfrm>
          <a:off x="3595392" y="1423892"/>
          <a:ext cx="177275" cy="6980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081"/>
              </a:lnTo>
              <a:lnTo>
                <a:pt x="177275" y="69808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8AB1-F2B6-4193-8107-0D20A1010CC1}">
      <dsp:nvSpPr>
        <dsp:cNvPr id="0" name=""/>
        <dsp:cNvSpPr/>
      </dsp:nvSpPr>
      <dsp:spPr>
        <a:xfrm>
          <a:off x="4077513" y="692629"/>
          <a:ext cx="171418" cy="312765"/>
        </a:xfrm>
        <a:custGeom>
          <a:avLst/>
          <a:gdLst/>
          <a:ahLst/>
          <a:cxnLst/>
          <a:rect l="0" t="0" r="0" b="0"/>
          <a:pathLst>
            <a:path>
              <a:moveTo>
                <a:pt x="171418" y="0"/>
              </a:moveTo>
              <a:lnTo>
                <a:pt x="171418" y="167822"/>
              </a:lnTo>
              <a:lnTo>
                <a:pt x="0" y="167822"/>
              </a:lnTo>
              <a:lnTo>
                <a:pt x="0" y="3127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34D0E-1E16-4711-ABF1-C9B7CBBEEC02}">
      <dsp:nvSpPr>
        <dsp:cNvPr id="0" name=""/>
        <dsp:cNvSpPr/>
      </dsp:nvSpPr>
      <dsp:spPr>
        <a:xfrm>
          <a:off x="2255320" y="1423892"/>
          <a:ext cx="180052" cy="3633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3398"/>
              </a:lnTo>
              <a:lnTo>
                <a:pt x="180052" y="36333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8294A-5259-4951-B72C-6593A06D21E9}">
      <dsp:nvSpPr>
        <dsp:cNvPr id="0" name=""/>
        <dsp:cNvSpPr/>
      </dsp:nvSpPr>
      <dsp:spPr>
        <a:xfrm>
          <a:off x="2255320" y="1423892"/>
          <a:ext cx="180052" cy="297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1991"/>
              </a:lnTo>
              <a:lnTo>
                <a:pt x="180052" y="29719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FB439-971C-45DF-9C16-D7B5D2392524}">
      <dsp:nvSpPr>
        <dsp:cNvPr id="0" name=""/>
        <dsp:cNvSpPr/>
      </dsp:nvSpPr>
      <dsp:spPr>
        <a:xfrm>
          <a:off x="2255320" y="1423892"/>
          <a:ext cx="180052" cy="2310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0584"/>
              </a:lnTo>
              <a:lnTo>
                <a:pt x="180052" y="23105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939D9-AD84-4C52-90E6-1FA02DEA7A38}">
      <dsp:nvSpPr>
        <dsp:cNvPr id="0" name=""/>
        <dsp:cNvSpPr/>
      </dsp:nvSpPr>
      <dsp:spPr>
        <a:xfrm>
          <a:off x="2255320" y="1423892"/>
          <a:ext cx="180052" cy="1649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176"/>
              </a:lnTo>
              <a:lnTo>
                <a:pt x="180052" y="164917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5D8-9F39-4597-A785-0179CA7B4E61}">
      <dsp:nvSpPr>
        <dsp:cNvPr id="0" name=""/>
        <dsp:cNvSpPr/>
      </dsp:nvSpPr>
      <dsp:spPr>
        <a:xfrm>
          <a:off x="2255320" y="1423892"/>
          <a:ext cx="180052" cy="1024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943"/>
              </a:lnTo>
              <a:lnTo>
                <a:pt x="180052" y="10249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30EF24-BC2C-4279-BE65-29C42B39ABAB}">
      <dsp:nvSpPr>
        <dsp:cNvPr id="0" name=""/>
        <dsp:cNvSpPr/>
      </dsp:nvSpPr>
      <dsp:spPr>
        <a:xfrm>
          <a:off x="2255320" y="1423892"/>
          <a:ext cx="180052" cy="49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264"/>
              </a:lnTo>
              <a:lnTo>
                <a:pt x="180052" y="49026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E3D1C-DCF9-4EF5-91B6-B7E61C7FC131}">
      <dsp:nvSpPr>
        <dsp:cNvPr id="0" name=""/>
        <dsp:cNvSpPr/>
      </dsp:nvSpPr>
      <dsp:spPr>
        <a:xfrm>
          <a:off x="2709103" y="692629"/>
          <a:ext cx="1539828" cy="312765"/>
        </a:xfrm>
        <a:custGeom>
          <a:avLst/>
          <a:gdLst/>
          <a:ahLst/>
          <a:cxnLst/>
          <a:rect l="0" t="0" r="0" b="0"/>
          <a:pathLst>
            <a:path>
              <a:moveTo>
                <a:pt x="1539828" y="0"/>
              </a:moveTo>
              <a:lnTo>
                <a:pt x="1539828" y="167822"/>
              </a:lnTo>
              <a:lnTo>
                <a:pt x="0" y="167822"/>
              </a:lnTo>
              <a:lnTo>
                <a:pt x="0" y="3127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F74A0-088E-4F0D-A4E7-BFD070C08196}">
      <dsp:nvSpPr>
        <dsp:cNvPr id="0" name=""/>
        <dsp:cNvSpPr/>
      </dsp:nvSpPr>
      <dsp:spPr>
        <a:xfrm>
          <a:off x="266661" y="1424844"/>
          <a:ext cx="523557" cy="3724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4829"/>
              </a:lnTo>
              <a:lnTo>
                <a:pt x="523557" y="372482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23D3E-A967-4F06-9A03-408F3B24BDFA}">
      <dsp:nvSpPr>
        <dsp:cNvPr id="0" name=""/>
        <dsp:cNvSpPr/>
      </dsp:nvSpPr>
      <dsp:spPr>
        <a:xfrm>
          <a:off x="266661" y="1424844"/>
          <a:ext cx="519099" cy="3025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5299"/>
              </a:lnTo>
              <a:lnTo>
                <a:pt x="519099" y="30252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BEE78C-508E-4C42-8C51-C2225CBA9C20}">
      <dsp:nvSpPr>
        <dsp:cNvPr id="0" name=""/>
        <dsp:cNvSpPr/>
      </dsp:nvSpPr>
      <dsp:spPr>
        <a:xfrm>
          <a:off x="266661" y="1424844"/>
          <a:ext cx="519099" cy="2403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3913"/>
              </a:lnTo>
              <a:lnTo>
                <a:pt x="519099" y="2403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A9F61-2D30-4B0A-B2D4-F58AE81583B3}">
      <dsp:nvSpPr>
        <dsp:cNvPr id="0" name=""/>
        <dsp:cNvSpPr/>
      </dsp:nvSpPr>
      <dsp:spPr>
        <a:xfrm>
          <a:off x="266661" y="1424844"/>
          <a:ext cx="519099" cy="1808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8931"/>
              </a:lnTo>
              <a:lnTo>
                <a:pt x="519099" y="18089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3009B-2A33-4182-A384-AC625DE85614}">
      <dsp:nvSpPr>
        <dsp:cNvPr id="0" name=""/>
        <dsp:cNvSpPr/>
      </dsp:nvSpPr>
      <dsp:spPr>
        <a:xfrm>
          <a:off x="266661" y="1424844"/>
          <a:ext cx="519099" cy="1286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440"/>
              </a:lnTo>
              <a:lnTo>
                <a:pt x="519099" y="128644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85363-C286-4F99-91E9-9D114693BD3C}">
      <dsp:nvSpPr>
        <dsp:cNvPr id="0" name=""/>
        <dsp:cNvSpPr/>
      </dsp:nvSpPr>
      <dsp:spPr>
        <a:xfrm>
          <a:off x="266661" y="1424844"/>
          <a:ext cx="519099" cy="617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7089"/>
              </a:lnTo>
              <a:lnTo>
                <a:pt x="519099" y="61708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89B50-A497-4619-866C-90B8857D3459}">
      <dsp:nvSpPr>
        <dsp:cNvPr id="0" name=""/>
        <dsp:cNvSpPr/>
      </dsp:nvSpPr>
      <dsp:spPr>
        <a:xfrm>
          <a:off x="816168" y="692629"/>
          <a:ext cx="3432763" cy="312765"/>
        </a:xfrm>
        <a:custGeom>
          <a:avLst/>
          <a:gdLst/>
          <a:ahLst/>
          <a:cxnLst/>
          <a:rect l="0" t="0" r="0" b="0"/>
          <a:pathLst>
            <a:path>
              <a:moveTo>
                <a:pt x="3432763" y="0"/>
              </a:moveTo>
              <a:lnTo>
                <a:pt x="3432763" y="167822"/>
              </a:lnTo>
              <a:lnTo>
                <a:pt x="0" y="167822"/>
              </a:lnTo>
              <a:lnTo>
                <a:pt x="0" y="31276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22C2-E5EC-4F28-A883-5B0C4B89EFC5}">
      <dsp:nvSpPr>
        <dsp:cNvPr id="0" name=""/>
        <dsp:cNvSpPr/>
      </dsp:nvSpPr>
      <dsp:spPr>
        <a:xfrm>
          <a:off x="3185474" y="3669"/>
          <a:ext cx="2126914" cy="6889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000" kern="1200" dirty="0" smtClean="0">
              <a:solidFill>
                <a:schemeClr val="tx1"/>
              </a:solidFill>
            </a:rPr>
            <a:t>AREAS TEMÁTICAS Y LÍNEAS POTENCIALES</a:t>
          </a:r>
          <a:endParaRPr lang="es-ES" sz="1000" kern="1200" dirty="0">
            <a:solidFill>
              <a:schemeClr val="tx1"/>
            </a:solidFill>
          </a:endParaRPr>
        </a:p>
      </dsp:txBody>
      <dsp:txXfrm>
        <a:off x="3185474" y="3669"/>
        <a:ext cx="2126914" cy="688960"/>
      </dsp:txXfrm>
    </dsp:sp>
    <dsp:sp modelId="{8787648C-F94D-4AF7-BECA-A758DE561223}">
      <dsp:nvSpPr>
        <dsp:cNvPr id="0" name=""/>
        <dsp:cNvSpPr/>
      </dsp:nvSpPr>
      <dsp:spPr>
        <a:xfrm>
          <a:off x="129285" y="1005394"/>
          <a:ext cx="1373765" cy="41944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PROYECTOS MECÁNICOS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129285" y="1005394"/>
        <a:ext cx="1373765" cy="419449"/>
      </dsp:txXfrm>
    </dsp:sp>
    <dsp:sp modelId="{808363DB-D5BC-411F-BE7D-155BEB806DBB}">
      <dsp:nvSpPr>
        <dsp:cNvPr id="0" name=""/>
        <dsp:cNvSpPr/>
      </dsp:nvSpPr>
      <dsp:spPr>
        <a:xfrm>
          <a:off x="785761" y="1713652"/>
          <a:ext cx="1315622" cy="65656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DISEÑOS DE DISPOSITIVOS, BANCOS DE PRUEBA,  EQUIPOS, LÍNEAS DE PRODUCCIÓN.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85761" y="1713652"/>
        <a:ext cx="1315622" cy="656562"/>
      </dsp:txXfrm>
    </dsp:sp>
    <dsp:sp modelId="{09BC563B-2672-4387-9A96-32EBF4CC8B53}">
      <dsp:nvSpPr>
        <dsp:cNvPr id="0" name=""/>
        <dsp:cNvSpPr/>
      </dsp:nvSpPr>
      <dsp:spPr>
        <a:xfrm>
          <a:off x="785761" y="2526297"/>
          <a:ext cx="1315622" cy="3699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smtClean="0">
              <a:solidFill>
                <a:schemeClr val="tx1"/>
              </a:solidFill>
            </a:rPr>
            <a:t>SISTEMAS DE LUBRICACIÓN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85761" y="2526297"/>
        <a:ext cx="1315622" cy="369976"/>
      </dsp:txXfrm>
    </dsp:sp>
    <dsp:sp modelId="{739F3A67-5890-4DC2-AB50-739742FD917D}">
      <dsp:nvSpPr>
        <dsp:cNvPr id="0" name=""/>
        <dsp:cNvSpPr/>
      </dsp:nvSpPr>
      <dsp:spPr>
        <a:xfrm>
          <a:off x="785761" y="3048787"/>
          <a:ext cx="1315622" cy="3699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CONTROLES AUTOMÁTICOS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85761" y="3048787"/>
        <a:ext cx="1315622" cy="369976"/>
      </dsp:txXfrm>
    </dsp:sp>
    <dsp:sp modelId="{2DD601D0-4F73-4348-940B-AF71B1895B07}">
      <dsp:nvSpPr>
        <dsp:cNvPr id="0" name=""/>
        <dsp:cNvSpPr/>
      </dsp:nvSpPr>
      <dsp:spPr>
        <a:xfrm>
          <a:off x="785761" y="3643769"/>
          <a:ext cx="1315622" cy="3699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INSTRUMENTACIÓN Y CONTROL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85761" y="3643769"/>
        <a:ext cx="1315622" cy="369976"/>
      </dsp:txXfrm>
    </dsp:sp>
    <dsp:sp modelId="{8F795CF7-6C2E-4BD0-86E6-393D25BA0E5A}">
      <dsp:nvSpPr>
        <dsp:cNvPr id="0" name=""/>
        <dsp:cNvSpPr/>
      </dsp:nvSpPr>
      <dsp:spPr>
        <a:xfrm>
          <a:off x="785761" y="4162491"/>
          <a:ext cx="1315622" cy="57530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baseline="0" dirty="0" err="1" smtClean="0">
              <a:solidFill>
                <a:schemeClr val="tx1"/>
              </a:solidFill>
            </a:rPr>
            <a:t>Sistm</a:t>
          </a:r>
          <a:r>
            <a:rPr lang="es-VE" sz="900" kern="1200" baseline="0" dirty="0" smtClean="0">
              <a:solidFill>
                <a:schemeClr val="tx1"/>
              </a:solidFill>
            </a:rPr>
            <a:t>. de Generación de Potencia, Hidroneumático  y Enfriamiento</a:t>
          </a:r>
          <a:endParaRPr lang="es-ES" sz="900" kern="1200" baseline="0" dirty="0">
            <a:solidFill>
              <a:schemeClr val="tx1"/>
            </a:solidFill>
          </a:endParaRPr>
        </a:p>
      </dsp:txBody>
      <dsp:txXfrm>
        <a:off x="785761" y="4162491"/>
        <a:ext cx="1315622" cy="575304"/>
      </dsp:txXfrm>
    </dsp:sp>
    <dsp:sp modelId="{88959637-D3C3-4F4E-8A28-EDD567756922}">
      <dsp:nvSpPr>
        <dsp:cNvPr id="0" name=""/>
        <dsp:cNvSpPr/>
      </dsp:nvSpPr>
      <dsp:spPr>
        <a:xfrm>
          <a:off x="790219" y="4964686"/>
          <a:ext cx="1315622" cy="36997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CONSTRUCCIÓN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790219" y="4964686"/>
        <a:ext cx="1315622" cy="369976"/>
      </dsp:txXfrm>
    </dsp:sp>
    <dsp:sp modelId="{A01756B7-9F13-48A2-8E4D-47B7E903EC85}">
      <dsp:nvSpPr>
        <dsp:cNvPr id="0" name=""/>
        <dsp:cNvSpPr/>
      </dsp:nvSpPr>
      <dsp:spPr>
        <a:xfrm>
          <a:off x="2141874" y="1005394"/>
          <a:ext cx="1134458" cy="4184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ADMON. DE MTTO. MECÁNICO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2141874" y="1005394"/>
        <a:ext cx="1134458" cy="418497"/>
      </dsp:txXfrm>
    </dsp:sp>
    <dsp:sp modelId="{D5AEA2C1-DF56-4341-8A19-FBBC466921B8}">
      <dsp:nvSpPr>
        <dsp:cNvPr id="0" name=""/>
        <dsp:cNvSpPr/>
      </dsp:nvSpPr>
      <dsp:spPr>
        <a:xfrm>
          <a:off x="2435372" y="1756121"/>
          <a:ext cx="987472" cy="3160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POLÍTICAS DE MANTENIMIENTO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1756121"/>
        <a:ext cx="987472" cy="316071"/>
      </dsp:txXfrm>
    </dsp:sp>
    <dsp:sp modelId="{8DB75B0A-7BA9-44BD-B70A-2FEA2C6CA010}">
      <dsp:nvSpPr>
        <dsp:cNvPr id="0" name=""/>
        <dsp:cNvSpPr/>
      </dsp:nvSpPr>
      <dsp:spPr>
        <a:xfrm>
          <a:off x="2435372" y="2290800"/>
          <a:ext cx="987472" cy="3160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PLANIFICACIÓN Y CONTROL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2290800"/>
        <a:ext cx="987472" cy="316071"/>
      </dsp:txXfrm>
    </dsp:sp>
    <dsp:sp modelId="{B40EE1E7-65E6-44DC-B876-4B6E58299796}">
      <dsp:nvSpPr>
        <dsp:cNvPr id="0" name=""/>
        <dsp:cNvSpPr/>
      </dsp:nvSpPr>
      <dsp:spPr>
        <a:xfrm>
          <a:off x="2435372" y="2887307"/>
          <a:ext cx="1002795" cy="3715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IMPLANTACIÓN SIST. DE MTTO.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2887307"/>
        <a:ext cx="1002795" cy="371522"/>
      </dsp:txXfrm>
    </dsp:sp>
    <dsp:sp modelId="{0A43C2E0-10AF-4F80-A185-7CCEFE61DFF5}">
      <dsp:nvSpPr>
        <dsp:cNvPr id="0" name=""/>
        <dsp:cNvSpPr/>
      </dsp:nvSpPr>
      <dsp:spPr>
        <a:xfrm>
          <a:off x="2435372" y="3548715"/>
          <a:ext cx="1002795" cy="3715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MTTO. PRODUCTIVO TOTAL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3548715"/>
        <a:ext cx="1002795" cy="371522"/>
      </dsp:txXfrm>
    </dsp:sp>
    <dsp:sp modelId="{C96F9679-6ACA-4346-8018-14DCEB975AD1}">
      <dsp:nvSpPr>
        <dsp:cNvPr id="0" name=""/>
        <dsp:cNvSpPr/>
      </dsp:nvSpPr>
      <dsp:spPr>
        <a:xfrm>
          <a:off x="2435372" y="4210122"/>
          <a:ext cx="1002795" cy="3715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smtClean="0">
              <a:solidFill>
                <a:schemeClr val="tx1"/>
              </a:solidFill>
            </a:rPr>
            <a:t>ManENIMIENTO</a:t>
          </a:r>
          <a:r>
            <a:rPr lang="es-ES" sz="800" kern="1200" baseline="0" dirty="0" smtClean="0">
              <a:solidFill>
                <a:schemeClr val="tx1"/>
              </a:solidFill>
            </a:rPr>
            <a:t> INDUSTRIAL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4210122"/>
        <a:ext cx="1002795" cy="371522"/>
      </dsp:txXfrm>
    </dsp:sp>
    <dsp:sp modelId="{F487866C-F775-40EF-95C9-C50C2B96AD8B}">
      <dsp:nvSpPr>
        <dsp:cNvPr id="0" name=""/>
        <dsp:cNvSpPr/>
      </dsp:nvSpPr>
      <dsp:spPr>
        <a:xfrm>
          <a:off x="2435372" y="4871529"/>
          <a:ext cx="1002795" cy="37152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SISTEMAS DE MTTO. INTEGRAL 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2435372" y="4871529"/>
        <a:ext cx="1002795" cy="371522"/>
      </dsp:txXfrm>
    </dsp:sp>
    <dsp:sp modelId="{496C4139-F7DE-4354-899B-9E3C7B946128}">
      <dsp:nvSpPr>
        <dsp:cNvPr id="0" name=""/>
        <dsp:cNvSpPr/>
      </dsp:nvSpPr>
      <dsp:spPr>
        <a:xfrm>
          <a:off x="3474862" y="1005394"/>
          <a:ext cx="1205300" cy="41849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MATERIALES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3474862" y="1005394"/>
        <a:ext cx="1205300" cy="418497"/>
      </dsp:txXfrm>
    </dsp:sp>
    <dsp:sp modelId="{BDCAEA94-2B87-4D82-82BE-3D1231BFB90A}">
      <dsp:nvSpPr>
        <dsp:cNvPr id="0" name=""/>
        <dsp:cNvSpPr/>
      </dsp:nvSpPr>
      <dsp:spPr>
        <a:xfrm>
          <a:off x="3772667" y="1839794"/>
          <a:ext cx="1180674" cy="56435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ESTUDIO Y COMPOSICIÓN  DE MATERIALES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772667" y="1839794"/>
        <a:ext cx="1180674" cy="564357"/>
      </dsp:txXfrm>
    </dsp:sp>
    <dsp:sp modelId="{F63EDF41-03D6-4D33-AEAC-5DDB1A5DFFC2}">
      <dsp:nvSpPr>
        <dsp:cNvPr id="0" name=""/>
        <dsp:cNvSpPr/>
      </dsp:nvSpPr>
      <dsp:spPr>
        <a:xfrm>
          <a:off x="3772667" y="2608893"/>
          <a:ext cx="1185257" cy="6189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ENSAYOS MECÁNICOS DE MATERIALES DESTRUCTIVOS Y NO DESTRUCTIVOS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772667" y="2608893"/>
        <a:ext cx="1185257" cy="618966"/>
      </dsp:txXfrm>
    </dsp:sp>
    <dsp:sp modelId="{3A15349C-6F11-43CA-8756-F5D54F22A1A4}">
      <dsp:nvSpPr>
        <dsp:cNvPr id="0" name=""/>
        <dsp:cNvSpPr/>
      </dsp:nvSpPr>
      <dsp:spPr>
        <a:xfrm>
          <a:off x="3772667" y="3517745"/>
          <a:ext cx="1185257" cy="4701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SOLDADURA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772667" y="3517745"/>
        <a:ext cx="1185257" cy="470131"/>
      </dsp:txXfrm>
    </dsp:sp>
    <dsp:sp modelId="{A1B22C48-EAAC-4F9F-AD03-84D135FBF65F}">
      <dsp:nvSpPr>
        <dsp:cNvPr id="0" name=""/>
        <dsp:cNvSpPr/>
      </dsp:nvSpPr>
      <dsp:spPr>
        <a:xfrm>
          <a:off x="3772667" y="4277762"/>
          <a:ext cx="1185257" cy="4701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CORROSIÓN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772667" y="4277762"/>
        <a:ext cx="1185257" cy="470131"/>
      </dsp:txXfrm>
    </dsp:sp>
    <dsp:sp modelId="{680AF874-CCC8-4D54-B7DA-866C02AE09E1}">
      <dsp:nvSpPr>
        <dsp:cNvPr id="0" name=""/>
        <dsp:cNvSpPr/>
      </dsp:nvSpPr>
      <dsp:spPr>
        <a:xfrm>
          <a:off x="3772667" y="5037778"/>
          <a:ext cx="1185257" cy="4701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LUBRICACIÓN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3772667" y="5037778"/>
        <a:ext cx="1185257" cy="470131"/>
      </dsp:txXfrm>
    </dsp:sp>
    <dsp:sp modelId="{AE14900D-197C-4F0C-82CF-0082FC8B125D}">
      <dsp:nvSpPr>
        <dsp:cNvPr id="0" name=""/>
        <dsp:cNvSpPr/>
      </dsp:nvSpPr>
      <dsp:spPr>
        <a:xfrm>
          <a:off x="4915094" y="1002330"/>
          <a:ext cx="1472754" cy="3749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kern="1200" dirty="0" smtClean="0">
              <a:solidFill>
                <a:schemeClr val="tx1"/>
              </a:solidFill>
            </a:rPr>
            <a:t>PRODUCCIÓN</a:t>
          </a:r>
          <a:endParaRPr lang="es-ES" sz="900" kern="1200" dirty="0">
            <a:solidFill>
              <a:schemeClr val="tx1"/>
            </a:solidFill>
          </a:endParaRPr>
        </a:p>
      </dsp:txBody>
      <dsp:txXfrm>
        <a:off x="4915094" y="1002330"/>
        <a:ext cx="1472754" cy="374918"/>
      </dsp:txXfrm>
    </dsp:sp>
    <dsp:sp modelId="{3CBF43E2-6E38-4478-8099-927ECE96FB31}">
      <dsp:nvSpPr>
        <dsp:cNvPr id="0" name=""/>
        <dsp:cNvSpPr/>
      </dsp:nvSpPr>
      <dsp:spPr>
        <a:xfrm>
          <a:off x="5217451" y="1743856"/>
          <a:ext cx="1141719" cy="38500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PROCESOS DE MANUFACTURA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217451" y="1743856"/>
        <a:ext cx="1141719" cy="385008"/>
      </dsp:txXfrm>
    </dsp:sp>
    <dsp:sp modelId="{5FC59908-8B24-4C11-80BD-8F833FD80F86}">
      <dsp:nvSpPr>
        <dsp:cNvPr id="0" name=""/>
        <dsp:cNvSpPr/>
      </dsp:nvSpPr>
      <dsp:spPr>
        <a:xfrm>
          <a:off x="5217451" y="2395062"/>
          <a:ext cx="1216537" cy="6627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SISTEMAS DE CONSULTA AUTOMATIZACIÓN DE PROCESOS DE MANUFACTURA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217451" y="2395062"/>
        <a:ext cx="1216537" cy="662746"/>
      </dsp:txXfrm>
    </dsp:sp>
    <dsp:sp modelId="{AEC36508-AC9E-4613-9215-9B811EB938C5}">
      <dsp:nvSpPr>
        <dsp:cNvPr id="0" name=""/>
        <dsp:cNvSpPr/>
      </dsp:nvSpPr>
      <dsp:spPr>
        <a:xfrm>
          <a:off x="5217451" y="3333247"/>
          <a:ext cx="1216537" cy="39391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SUPERVISIÓN Y CONTROL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5217451" y="3333247"/>
        <a:ext cx="1216537" cy="393912"/>
      </dsp:txXfrm>
    </dsp:sp>
    <dsp:sp modelId="{8F4192E3-CA0B-41C1-B9C3-B74B70501C66}">
      <dsp:nvSpPr>
        <dsp:cNvPr id="0" name=""/>
        <dsp:cNvSpPr/>
      </dsp:nvSpPr>
      <dsp:spPr>
        <a:xfrm>
          <a:off x="6650608" y="1022953"/>
          <a:ext cx="1148800" cy="41883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900" b="0" kern="1200" baseline="0" dirty="0" smtClean="0">
              <a:solidFill>
                <a:schemeClr val="tx1"/>
              </a:solidFill>
            </a:rPr>
            <a:t>INSPECCIÓN Y SUPERVISIÓN</a:t>
          </a:r>
          <a:endParaRPr lang="es-ES" sz="900" b="0" kern="1200" baseline="0" dirty="0">
            <a:solidFill>
              <a:schemeClr val="tx1"/>
            </a:solidFill>
          </a:endParaRPr>
        </a:p>
      </dsp:txBody>
      <dsp:txXfrm>
        <a:off x="6650608" y="1022953"/>
        <a:ext cx="1148800" cy="418835"/>
      </dsp:txXfrm>
    </dsp:sp>
    <dsp:sp modelId="{6C227C07-2A92-4DB9-97E8-1D82B7DFDAE0}">
      <dsp:nvSpPr>
        <dsp:cNvPr id="0" name=""/>
        <dsp:cNvSpPr/>
      </dsp:nvSpPr>
      <dsp:spPr>
        <a:xfrm>
          <a:off x="6928477" y="1648138"/>
          <a:ext cx="1016613" cy="51607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PROGRAMAS DE   MTTO.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928477" y="1648138"/>
        <a:ext cx="1016613" cy="516071"/>
      </dsp:txXfrm>
    </dsp:sp>
    <dsp:sp modelId="{A6815C8D-47E5-4278-A058-9F14EBA8E22F}">
      <dsp:nvSpPr>
        <dsp:cNvPr id="0" name=""/>
        <dsp:cNvSpPr/>
      </dsp:nvSpPr>
      <dsp:spPr>
        <a:xfrm>
          <a:off x="6928477" y="2412255"/>
          <a:ext cx="1016613" cy="57623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PROGRAMAS DE SEGURIDAD INDUSTRIAL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928477" y="2412255"/>
        <a:ext cx="1016613" cy="576236"/>
      </dsp:txXfrm>
    </dsp:sp>
    <dsp:sp modelId="{117F4419-7DDE-4EC0-A2E0-C54952C899D8}">
      <dsp:nvSpPr>
        <dsp:cNvPr id="0" name=""/>
        <dsp:cNvSpPr/>
      </dsp:nvSpPr>
      <dsp:spPr>
        <a:xfrm>
          <a:off x="6928477" y="3294824"/>
          <a:ext cx="1016613" cy="35954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CLASIFICACIÓN Y ANÁLISIS DE FALLAS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928477" y="3294824"/>
        <a:ext cx="1016613" cy="359540"/>
      </dsp:txXfrm>
    </dsp:sp>
    <dsp:sp modelId="{4FFB7629-F30C-49BA-A6DF-15F30F6CF0B7}">
      <dsp:nvSpPr>
        <dsp:cNvPr id="0" name=""/>
        <dsp:cNvSpPr/>
      </dsp:nvSpPr>
      <dsp:spPr>
        <a:xfrm>
          <a:off x="6928477" y="3944249"/>
          <a:ext cx="1016613" cy="63991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800" kern="1200" baseline="0" dirty="0" smtClean="0">
              <a:solidFill>
                <a:schemeClr val="tx1"/>
              </a:solidFill>
            </a:rPr>
            <a:t>MONTAJE Y PUESTA   EN MARCHA DE EQUIPOS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928477" y="3944249"/>
        <a:ext cx="1016613" cy="639914"/>
      </dsp:txXfrm>
    </dsp:sp>
    <dsp:sp modelId="{8427AF16-1D70-4288-BF07-06967A5C5D45}">
      <dsp:nvSpPr>
        <dsp:cNvPr id="0" name=""/>
        <dsp:cNvSpPr/>
      </dsp:nvSpPr>
      <dsp:spPr>
        <a:xfrm>
          <a:off x="6928477" y="4874048"/>
          <a:ext cx="1016613" cy="49319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baseline="0" dirty="0" smtClean="0">
              <a:solidFill>
                <a:schemeClr val="tx1"/>
              </a:solidFill>
            </a:rPr>
            <a:t>APLICACIÓN DE NORMAS Y PROCEDIENTOS</a:t>
          </a:r>
          <a:endParaRPr lang="es-ES" sz="800" kern="1200" baseline="0" dirty="0">
            <a:solidFill>
              <a:schemeClr val="tx1"/>
            </a:solidFill>
          </a:endParaRPr>
        </a:p>
      </dsp:txBody>
      <dsp:txXfrm>
        <a:off x="6928477" y="4874048"/>
        <a:ext cx="1016613" cy="4931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DBE91-4529-4A96-8B16-F87B2BDF8B67}">
      <dsp:nvSpPr>
        <dsp:cNvPr id="0" name=""/>
        <dsp:cNvSpPr/>
      </dsp:nvSpPr>
      <dsp:spPr>
        <a:xfrm>
          <a:off x="7345086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9FF8237-3A5B-4F71-B701-C2E4512A24D2}">
      <dsp:nvSpPr>
        <dsp:cNvPr id="0" name=""/>
        <dsp:cNvSpPr/>
      </dsp:nvSpPr>
      <dsp:spPr>
        <a:xfrm>
          <a:off x="7345086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C4C5417-49A4-4AC7-A594-DDF831E5D87C}">
      <dsp:nvSpPr>
        <dsp:cNvPr id="0" name=""/>
        <dsp:cNvSpPr/>
      </dsp:nvSpPr>
      <dsp:spPr>
        <a:xfrm>
          <a:off x="7345086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94CEE2F-05D6-4E4E-96B6-DD18DF7ACB16}">
      <dsp:nvSpPr>
        <dsp:cNvPr id="0" name=""/>
        <dsp:cNvSpPr/>
      </dsp:nvSpPr>
      <dsp:spPr>
        <a:xfrm>
          <a:off x="4433345" y="556082"/>
          <a:ext cx="3355434" cy="23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69"/>
              </a:lnTo>
              <a:lnTo>
                <a:pt x="3355434" y="116469"/>
              </a:lnTo>
              <a:lnTo>
                <a:pt x="3355434" y="232939"/>
              </a:lnTo>
            </a:path>
          </a:pathLst>
        </a:custGeom>
        <a:noFill/>
        <a:ln w="2857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B0BD0FD0-9CC7-4BCA-87B7-6E75D90AA219}">
      <dsp:nvSpPr>
        <dsp:cNvPr id="0" name=""/>
        <dsp:cNvSpPr/>
      </dsp:nvSpPr>
      <dsp:spPr>
        <a:xfrm>
          <a:off x="6002912" y="1343638"/>
          <a:ext cx="166385" cy="366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474"/>
              </a:lnTo>
              <a:lnTo>
                <a:pt x="166385" y="366047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FD5D473-0A0B-4B2C-A3CA-7DD6E01001EB}">
      <dsp:nvSpPr>
        <dsp:cNvPr id="0" name=""/>
        <dsp:cNvSpPr/>
      </dsp:nvSpPr>
      <dsp:spPr>
        <a:xfrm>
          <a:off x="6002912" y="1343638"/>
          <a:ext cx="166385" cy="287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917"/>
              </a:lnTo>
              <a:lnTo>
                <a:pt x="166385" y="287291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309E724-185B-40E6-BC17-78F30715A42F}">
      <dsp:nvSpPr>
        <dsp:cNvPr id="0" name=""/>
        <dsp:cNvSpPr/>
      </dsp:nvSpPr>
      <dsp:spPr>
        <a:xfrm>
          <a:off x="6002912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21775C5-7A10-46E2-80FD-EFBECC1948F7}">
      <dsp:nvSpPr>
        <dsp:cNvPr id="0" name=""/>
        <dsp:cNvSpPr/>
      </dsp:nvSpPr>
      <dsp:spPr>
        <a:xfrm>
          <a:off x="6002912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4604D7D9-36DF-48F3-AB47-A03D4B3F381A}">
      <dsp:nvSpPr>
        <dsp:cNvPr id="0" name=""/>
        <dsp:cNvSpPr/>
      </dsp:nvSpPr>
      <dsp:spPr>
        <a:xfrm>
          <a:off x="6002912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F8888CD-0AC1-4127-9742-05D50C93168E}">
      <dsp:nvSpPr>
        <dsp:cNvPr id="0" name=""/>
        <dsp:cNvSpPr/>
      </dsp:nvSpPr>
      <dsp:spPr>
        <a:xfrm>
          <a:off x="4433345" y="556082"/>
          <a:ext cx="2013260" cy="23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69"/>
              </a:lnTo>
              <a:lnTo>
                <a:pt x="2013260" y="116469"/>
              </a:lnTo>
              <a:lnTo>
                <a:pt x="2013260" y="232939"/>
              </a:lnTo>
            </a:path>
          </a:pathLst>
        </a:custGeom>
        <a:noFill/>
        <a:ln w="2857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AF4D7C86-0BD1-4951-B4F4-38C745B80F9D}">
      <dsp:nvSpPr>
        <dsp:cNvPr id="0" name=""/>
        <dsp:cNvSpPr/>
      </dsp:nvSpPr>
      <dsp:spPr>
        <a:xfrm>
          <a:off x="4660738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B0816AB-EAEB-4FC0-BD39-0D3E1684B731}">
      <dsp:nvSpPr>
        <dsp:cNvPr id="0" name=""/>
        <dsp:cNvSpPr/>
      </dsp:nvSpPr>
      <dsp:spPr>
        <a:xfrm>
          <a:off x="4660738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629B93D-8638-4E49-AEA2-53FAF9E5BA18}">
      <dsp:nvSpPr>
        <dsp:cNvPr id="0" name=""/>
        <dsp:cNvSpPr/>
      </dsp:nvSpPr>
      <dsp:spPr>
        <a:xfrm>
          <a:off x="4660738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C1DA0C43-7AE4-4578-9E37-91AF41B20D90}">
      <dsp:nvSpPr>
        <dsp:cNvPr id="0" name=""/>
        <dsp:cNvSpPr/>
      </dsp:nvSpPr>
      <dsp:spPr>
        <a:xfrm>
          <a:off x="4433345" y="556082"/>
          <a:ext cx="671086" cy="23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469"/>
              </a:lnTo>
              <a:lnTo>
                <a:pt x="671086" y="116469"/>
              </a:lnTo>
              <a:lnTo>
                <a:pt x="671086" y="232939"/>
              </a:lnTo>
            </a:path>
          </a:pathLst>
        </a:custGeom>
        <a:noFill/>
        <a:ln w="2857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24DAE8D0-89A3-40EF-9C44-812B206C6CE0}">
      <dsp:nvSpPr>
        <dsp:cNvPr id="0" name=""/>
        <dsp:cNvSpPr/>
      </dsp:nvSpPr>
      <dsp:spPr>
        <a:xfrm>
          <a:off x="3318564" y="1343638"/>
          <a:ext cx="166385" cy="4448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8030"/>
              </a:lnTo>
              <a:lnTo>
                <a:pt x="166385" y="4448030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863B68F5-A2EB-44FF-8101-6C14C1DC6676}">
      <dsp:nvSpPr>
        <dsp:cNvPr id="0" name=""/>
        <dsp:cNvSpPr/>
      </dsp:nvSpPr>
      <dsp:spPr>
        <a:xfrm>
          <a:off x="3318564" y="1343638"/>
          <a:ext cx="166385" cy="366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474"/>
              </a:lnTo>
              <a:lnTo>
                <a:pt x="166385" y="366047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B227147B-4E50-4591-B9C9-ED76F54B57C6}">
      <dsp:nvSpPr>
        <dsp:cNvPr id="0" name=""/>
        <dsp:cNvSpPr/>
      </dsp:nvSpPr>
      <dsp:spPr>
        <a:xfrm>
          <a:off x="3318564" y="1343638"/>
          <a:ext cx="166385" cy="287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917"/>
              </a:lnTo>
              <a:lnTo>
                <a:pt x="166385" y="287291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6133FE02-6DF2-44D0-8E73-7D1D97AE3B45}">
      <dsp:nvSpPr>
        <dsp:cNvPr id="0" name=""/>
        <dsp:cNvSpPr/>
      </dsp:nvSpPr>
      <dsp:spPr>
        <a:xfrm>
          <a:off x="3318564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47529E9-CA24-4B1E-ACC1-11AF0664CA75}">
      <dsp:nvSpPr>
        <dsp:cNvPr id="0" name=""/>
        <dsp:cNvSpPr/>
      </dsp:nvSpPr>
      <dsp:spPr>
        <a:xfrm>
          <a:off x="3318564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55B60C3-3C68-42E8-B4E8-70EC9FA912BC}">
      <dsp:nvSpPr>
        <dsp:cNvPr id="0" name=""/>
        <dsp:cNvSpPr/>
      </dsp:nvSpPr>
      <dsp:spPr>
        <a:xfrm>
          <a:off x="3318564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3ED19D5-2F1F-460C-82AD-CFBA4F7B577F}">
      <dsp:nvSpPr>
        <dsp:cNvPr id="0" name=""/>
        <dsp:cNvSpPr/>
      </dsp:nvSpPr>
      <dsp:spPr>
        <a:xfrm>
          <a:off x="3762258" y="556082"/>
          <a:ext cx="671086" cy="232939"/>
        </a:xfrm>
        <a:custGeom>
          <a:avLst/>
          <a:gdLst/>
          <a:ahLst/>
          <a:cxnLst/>
          <a:rect l="0" t="0" r="0" b="0"/>
          <a:pathLst>
            <a:path>
              <a:moveTo>
                <a:pt x="671086" y="0"/>
              </a:moveTo>
              <a:lnTo>
                <a:pt x="671086" y="116469"/>
              </a:lnTo>
              <a:lnTo>
                <a:pt x="0" y="116469"/>
              </a:lnTo>
              <a:lnTo>
                <a:pt x="0" y="232939"/>
              </a:lnTo>
            </a:path>
          </a:pathLst>
        </a:custGeom>
        <a:noFill/>
        <a:ln w="1905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EEE87A81-CBB2-4DA0-9704-BEF20B055743}">
      <dsp:nvSpPr>
        <dsp:cNvPr id="0" name=""/>
        <dsp:cNvSpPr/>
      </dsp:nvSpPr>
      <dsp:spPr>
        <a:xfrm>
          <a:off x="1976390" y="1343638"/>
          <a:ext cx="166385" cy="287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917"/>
              </a:lnTo>
              <a:lnTo>
                <a:pt x="166385" y="287291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0F441F7C-B43C-4D80-B93F-B0D09F3A211C}">
      <dsp:nvSpPr>
        <dsp:cNvPr id="0" name=""/>
        <dsp:cNvSpPr/>
      </dsp:nvSpPr>
      <dsp:spPr>
        <a:xfrm>
          <a:off x="1976390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1A720750-B6BC-46DB-BBFD-950FC80FD267}">
      <dsp:nvSpPr>
        <dsp:cNvPr id="0" name=""/>
        <dsp:cNvSpPr/>
      </dsp:nvSpPr>
      <dsp:spPr>
        <a:xfrm>
          <a:off x="1976390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7F87DF64-C4E5-470E-80CB-137EAF89B338}">
      <dsp:nvSpPr>
        <dsp:cNvPr id="0" name=""/>
        <dsp:cNvSpPr/>
      </dsp:nvSpPr>
      <dsp:spPr>
        <a:xfrm>
          <a:off x="1976390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E7251EB-5893-47E0-8156-1C7C86DDF68A}">
      <dsp:nvSpPr>
        <dsp:cNvPr id="0" name=""/>
        <dsp:cNvSpPr/>
      </dsp:nvSpPr>
      <dsp:spPr>
        <a:xfrm>
          <a:off x="2420084" y="556082"/>
          <a:ext cx="2013260" cy="232939"/>
        </a:xfrm>
        <a:custGeom>
          <a:avLst/>
          <a:gdLst/>
          <a:ahLst/>
          <a:cxnLst/>
          <a:rect l="0" t="0" r="0" b="0"/>
          <a:pathLst>
            <a:path>
              <a:moveTo>
                <a:pt x="2013260" y="0"/>
              </a:moveTo>
              <a:lnTo>
                <a:pt x="2013260" y="116469"/>
              </a:lnTo>
              <a:lnTo>
                <a:pt x="0" y="116469"/>
              </a:lnTo>
              <a:lnTo>
                <a:pt x="0" y="232939"/>
              </a:lnTo>
            </a:path>
          </a:pathLst>
        </a:custGeom>
        <a:noFill/>
        <a:ln w="1905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9558AA0D-9446-4760-9D1E-28EBD0B1558B}">
      <dsp:nvSpPr>
        <dsp:cNvPr id="0" name=""/>
        <dsp:cNvSpPr/>
      </dsp:nvSpPr>
      <dsp:spPr>
        <a:xfrm>
          <a:off x="634217" y="1343638"/>
          <a:ext cx="193361" cy="4954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4956"/>
              </a:lnTo>
              <a:lnTo>
                <a:pt x="193361" y="4954956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A63C7734-08A4-4F82-9828-41F0469EFE08}">
      <dsp:nvSpPr>
        <dsp:cNvPr id="0" name=""/>
        <dsp:cNvSpPr/>
      </dsp:nvSpPr>
      <dsp:spPr>
        <a:xfrm>
          <a:off x="634217" y="1343638"/>
          <a:ext cx="193361" cy="4306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6886"/>
              </a:lnTo>
              <a:lnTo>
                <a:pt x="193361" y="4306886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CB7E880-F0C6-407D-ACB5-AD435CCA1FCA}">
      <dsp:nvSpPr>
        <dsp:cNvPr id="0" name=""/>
        <dsp:cNvSpPr/>
      </dsp:nvSpPr>
      <dsp:spPr>
        <a:xfrm>
          <a:off x="634217" y="1343638"/>
          <a:ext cx="166385" cy="366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0474"/>
              </a:lnTo>
              <a:lnTo>
                <a:pt x="166385" y="366047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0E721285-B2B7-48B8-BE8F-6FBD9712E7F5}">
      <dsp:nvSpPr>
        <dsp:cNvPr id="0" name=""/>
        <dsp:cNvSpPr/>
      </dsp:nvSpPr>
      <dsp:spPr>
        <a:xfrm>
          <a:off x="634217" y="1343638"/>
          <a:ext cx="166385" cy="2872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2917"/>
              </a:lnTo>
              <a:lnTo>
                <a:pt x="166385" y="287291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2E5371BD-CE4A-4603-B29E-15AC230FA4E0}">
      <dsp:nvSpPr>
        <dsp:cNvPr id="0" name=""/>
        <dsp:cNvSpPr/>
      </dsp:nvSpPr>
      <dsp:spPr>
        <a:xfrm>
          <a:off x="634217" y="1343638"/>
          <a:ext cx="166385" cy="208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5361"/>
              </a:lnTo>
              <a:lnTo>
                <a:pt x="166385" y="2085361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FFEAF7FB-30AC-4D6E-8658-45238CA58998}">
      <dsp:nvSpPr>
        <dsp:cNvPr id="0" name=""/>
        <dsp:cNvSpPr/>
      </dsp:nvSpPr>
      <dsp:spPr>
        <a:xfrm>
          <a:off x="634217" y="1343638"/>
          <a:ext cx="166385" cy="129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804"/>
              </a:lnTo>
              <a:lnTo>
                <a:pt x="166385" y="1297804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DD485901-6FFE-4834-8F7E-14C57084E5A7}">
      <dsp:nvSpPr>
        <dsp:cNvPr id="0" name=""/>
        <dsp:cNvSpPr/>
      </dsp:nvSpPr>
      <dsp:spPr>
        <a:xfrm>
          <a:off x="634217" y="1343638"/>
          <a:ext cx="166385" cy="510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247"/>
              </a:lnTo>
              <a:lnTo>
                <a:pt x="166385" y="510247"/>
              </a:lnTo>
            </a:path>
          </a:pathLst>
        </a:custGeom>
        <a:noFill/>
        <a:ln w="2857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0">
          <a:schemeClr val="accent6"/>
        </a:fillRef>
        <a:effectRef idx="0">
          <a:schemeClr val="accent6"/>
        </a:effectRef>
        <a:fontRef idx="minor">
          <a:schemeClr val="tx1"/>
        </a:fontRef>
      </dsp:style>
    </dsp:sp>
    <dsp:sp modelId="{95570803-9553-4652-94A9-1E1AD81656F1}">
      <dsp:nvSpPr>
        <dsp:cNvPr id="0" name=""/>
        <dsp:cNvSpPr/>
      </dsp:nvSpPr>
      <dsp:spPr>
        <a:xfrm>
          <a:off x="1077910" y="556082"/>
          <a:ext cx="3355434" cy="232939"/>
        </a:xfrm>
        <a:custGeom>
          <a:avLst/>
          <a:gdLst/>
          <a:ahLst/>
          <a:cxnLst/>
          <a:rect l="0" t="0" r="0" b="0"/>
          <a:pathLst>
            <a:path>
              <a:moveTo>
                <a:pt x="3355434" y="0"/>
              </a:moveTo>
              <a:lnTo>
                <a:pt x="3355434" y="116469"/>
              </a:lnTo>
              <a:lnTo>
                <a:pt x="0" y="116469"/>
              </a:lnTo>
              <a:lnTo>
                <a:pt x="0" y="232939"/>
              </a:lnTo>
            </a:path>
          </a:pathLst>
        </a:custGeom>
        <a:noFill/>
        <a:ln w="2857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</dsp:sp>
    <dsp:sp modelId="{928E6380-D741-4CC5-86B3-51B8B5FF5F89}">
      <dsp:nvSpPr>
        <dsp:cNvPr id="0" name=""/>
        <dsp:cNvSpPr/>
      </dsp:nvSpPr>
      <dsp:spPr>
        <a:xfrm>
          <a:off x="3878728" y="1465"/>
          <a:ext cx="1109234" cy="554617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Áreas Temáticas y Líneas Potenciales</a:t>
          </a:r>
          <a:endParaRPr lang="es-VE" sz="1200" kern="1200" dirty="0"/>
        </a:p>
      </dsp:txBody>
      <dsp:txXfrm>
        <a:off x="3878728" y="1465"/>
        <a:ext cx="1109234" cy="554617"/>
      </dsp:txXfrm>
    </dsp:sp>
    <dsp:sp modelId="{6C64CB45-03A2-4491-8D5F-ED6BB62BF760}">
      <dsp:nvSpPr>
        <dsp:cNvPr id="0" name=""/>
        <dsp:cNvSpPr/>
      </dsp:nvSpPr>
      <dsp:spPr>
        <a:xfrm>
          <a:off x="523293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Producción</a:t>
          </a:r>
          <a:endParaRPr lang="es-VE" sz="1200" kern="1200" dirty="0"/>
        </a:p>
      </dsp:txBody>
      <dsp:txXfrm>
        <a:off x="523293" y="789021"/>
        <a:ext cx="1109234" cy="554617"/>
      </dsp:txXfrm>
    </dsp:sp>
    <dsp:sp modelId="{827E89CB-1D76-419A-A92C-C11623424BC4}">
      <dsp:nvSpPr>
        <dsp:cNvPr id="0" name=""/>
        <dsp:cNvSpPr/>
      </dsp:nvSpPr>
      <dsp:spPr>
        <a:xfrm>
          <a:off x="800602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err="1" smtClean="0"/>
            <a:t>Mtto</a:t>
          </a:r>
          <a:r>
            <a:rPr lang="es-VE" sz="1200" kern="1200" dirty="0" smtClean="0"/>
            <a:t>. Industrial</a:t>
          </a:r>
          <a:endParaRPr lang="es-VE" sz="1200" kern="1200" dirty="0"/>
        </a:p>
      </dsp:txBody>
      <dsp:txXfrm>
        <a:off x="800602" y="1576578"/>
        <a:ext cx="1109234" cy="554617"/>
      </dsp:txXfrm>
    </dsp:sp>
    <dsp:sp modelId="{375FDFE3-103F-4115-93F0-AD1D7FAFDD73}">
      <dsp:nvSpPr>
        <dsp:cNvPr id="0" name=""/>
        <dsp:cNvSpPr/>
      </dsp:nvSpPr>
      <dsp:spPr>
        <a:xfrm>
          <a:off x="800602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Calidad</a:t>
          </a:r>
          <a:endParaRPr lang="es-VE" sz="1200" kern="1200" dirty="0"/>
        </a:p>
      </dsp:txBody>
      <dsp:txXfrm>
        <a:off x="800602" y="2364134"/>
        <a:ext cx="1109234" cy="554617"/>
      </dsp:txXfrm>
    </dsp:sp>
    <dsp:sp modelId="{F17EDD45-CFF0-43FD-97F6-768E6E038071}">
      <dsp:nvSpPr>
        <dsp:cNvPr id="0" name=""/>
        <dsp:cNvSpPr/>
      </dsp:nvSpPr>
      <dsp:spPr>
        <a:xfrm>
          <a:off x="800602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Innovación Tecnológica en manufactura</a:t>
          </a:r>
          <a:endParaRPr lang="es-VE" sz="1200" kern="1200" dirty="0"/>
        </a:p>
      </dsp:txBody>
      <dsp:txXfrm>
        <a:off x="800602" y="3151691"/>
        <a:ext cx="1109234" cy="554617"/>
      </dsp:txXfrm>
    </dsp:sp>
    <dsp:sp modelId="{07487A26-FB7E-4701-BB4D-4472FF1B8683}">
      <dsp:nvSpPr>
        <dsp:cNvPr id="0" name=""/>
        <dsp:cNvSpPr/>
      </dsp:nvSpPr>
      <dsp:spPr>
        <a:xfrm>
          <a:off x="800602" y="3939247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Modelo de Costos Industriales</a:t>
          </a:r>
          <a:endParaRPr lang="es-VE" sz="1200" kern="1200" dirty="0"/>
        </a:p>
      </dsp:txBody>
      <dsp:txXfrm>
        <a:off x="800602" y="3939247"/>
        <a:ext cx="1109234" cy="554617"/>
      </dsp:txXfrm>
    </dsp:sp>
    <dsp:sp modelId="{7B50B8BF-661A-4B44-BFFC-EEB4F43D71FD}">
      <dsp:nvSpPr>
        <dsp:cNvPr id="0" name=""/>
        <dsp:cNvSpPr/>
      </dsp:nvSpPr>
      <dsp:spPr>
        <a:xfrm>
          <a:off x="800602" y="472680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Reingeniería</a:t>
          </a:r>
          <a:endParaRPr lang="es-VE" sz="1200" kern="1200" dirty="0"/>
        </a:p>
      </dsp:txBody>
      <dsp:txXfrm>
        <a:off x="800602" y="4726804"/>
        <a:ext cx="1109234" cy="554617"/>
      </dsp:txXfrm>
    </dsp:sp>
    <dsp:sp modelId="{ED6BEAEA-4398-414F-91B6-B5C1192A371B}">
      <dsp:nvSpPr>
        <dsp:cNvPr id="0" name=""/>
        <dsp:cNvSpPr/>
      </dsp:nvSpPr>
      <dsp:spPr>
        <a:xfrm>
          <a:off x="827578" y="5373216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Planificación y Control de Producción</a:t>
          </a:r>
          <a:endParaRPr lang="es-VE" sz="1200" kern="1200" dirty="0"/>
        </a:p>
      </dsp:txBody>
      <dsp:txXfrm>
        <a:off x="827578" y="5373216"/>
        <a:ext cx="1109234" cy="554617"/>
      </dsp:txXfrm>
    </dsp:sp>
    <dsp:sp modelId="{E0666094-244E-4FCA-81A7-3EE25A87ECBB}">
      <dsp:nvSpPr>
        <dsp:cNvPr id="0" name=""/>
        <dsp:cNvSpPr/>
      </dsp:nvSpPr>
      <dsp:spPr>
        <a:xfrm>
          <a:off x="827578" y="6021286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Mejoramiento </a:t>
          </a:r>
          <a:r>
            <a:rPr lang="es-VE" sz="1200" kern="1200" dirty="0" err="1" smtClean="0"/>
            <a:t>Contínuo</a:t>
          </a:r>
          <a:r>
            <a:rPr lang="es-VE" sz="1200" kern="1200" dirty="0" smtClean="0"/>
            <a:t> de Producción</a:t>
          </a:r>
          <a:endParaRPr lang="es-VE" sz="1200" kern="1200" dirty="0"/>
        </a:p>
      </dsp:txBody>
      <dsp:txXfrm>
        <a:off x="827578" y="6021286"/>
        <a:ext cx="1109234" cy="554617"/>
      </dsp:txXfrm>
    </dsp:sp>
    <dsp:sp modelId="{8F6752D8-ED7D-4782-9193-1A22868E5CD6}">
      <dsp:nvSpPr>
        <dsp:cNvPr id="0" name=""/>
        <dsp:cNvSpPr/>
      </dsp:nvSpPr>
      <dsp:spPr>
        <a:xfrm>
          <a:off x="1865467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Higiene y Seguridad Industrial</a:t>
          </a:r>
          <a:endParaRPr lang="es-VE" sz="1200" kern="1200" dirty="0"/>
        </a:p>
      </dsp:txBody>
      <dsp:txXfrm>
        <a:off x="1865467" y="789021"/>
        <a:ext cx="1109234" cy="554617"/>
      </dsp:txXfrm>
    </dsp:sp>
    <dsp:sp modelId="{63688D17-C536-4E13-A405-8022F19634C0}">
      <dsp:nvSpPr>
        <dsp:cNvPr id="0" name=""/>
        <dsp:cNvSpPr/>
      </dsp:nvSpPr>
      <dsp:spPr>
        <a:xfrm>
          <a:off x="2142776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Salud Ocupacional</a:t>
          </a:r>
          <a:endParaRPr lang="es-VE" sz="1200" kern="1200" dirty="0"/>
        </a:p>
      </dsp:txBody>
      <dsp:txXfrm>
        <a:off x="2142776" y="1576578"/>
        <a:ext cx="1109234" cy="554617"/>
      </dsp:txXfrm>
    </dsp:sp>
    <dsp:sp modelId="{63BE837A-055A-49C7-BB42-1C5434BDE453}">
      <dsp:nvSpPr>
        <dsp:cNvPr id="0" name=""/>
        <dsp:cNvSpPr/>
      </dsp:nvSpPr>
      <dsp:spPr>
        <a:xfrm>
          <a:off x="2142776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Gestión Ambiental</a:t>
          </a:r>
          <a:endParaRPr lang="es-VE" sz="1200" kern="1200" dirty="0"/>
        </a:p>
      </dsp:txBody>
      <dsp:txXfrm>
        <a:off x="2142776" y="2364134"/>
        <a:ext cx="1109234" cy="554617"/>
      </dsp:txXfrm>
    </dsp:sp>
    <dsp:sp modelId="{35254764-7400-4320-8F6F-C7A48806CA98}">
      <dsp:nvSpPr>
        <dsp:cNvPr id="0" name=""/>
        <dsp:cNvSpPr/>
      </dsp:nvSpPr>
      <dsp:spPr>
        <a:xfrm>
          <a:off x="2142776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Ergonomía</a:t>
          </a:r>
          <a:endParaRPr lang="es-VE" sz="1200" kern="1200" dirty="0"/>
        </a:p>
      </dsp:txBody>
      <dsp:txXfrm>
        <a:off x="2142776" y="3151691"/>
        <a:ext cx="1109234" cy="554617"/>
      </dsp:txXfrm>
    </dsp:sp>
    <dsp:sp modelId="{E462891A-DBA5-4B03-81B3-6181C27CD57B}">
      <dsp:nvSpPr>
        <dsp:cNvPr id="0" name=""/>
        <dsp:cNvSpPr/>
      </dsp:nvSpPr>
      <dsp:spPr>
        <a:xfrm>
          <a:off x="2142776" y="3939247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Prevención de Riesgos Profesionales</a:t>
          </a:r>
          <a:endParaRPr lang="es-VE" sz="1200" kern="1200" dirty="0"/>
        </a:p>
      </dsp:txBody>
      <dsp:txXfrm>
        <a:off x="2142776" y="3939247"/>
        <a:ext cx="1109234" cy="554617"/>
      </dsp:txXfrm>
    </dsp:sp>
    <dsp:sp modelId="{3478E553-DAF1-4A69-B58E-AD4A336EACAD}">
      <dsp:nvSpPr>
        <dsp:cNvPr id="0" name=""/>
        <dsp:cNvSpPr/>
      </dsp:nvSpPr>
      <dsp:spPr>
        <a:xfrm>
          <a:off x="3207641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Gestión Empresarial</a:t>
          </a:r>
          <a:endParaRPr lang="es-VE" sz="1200" kern="1200" dirty="0"/>
        </a:p>
      </dsp:txBody>
      <dsp:txXfrm>
        <a:off x="3207641" y="789021"/>
        <a:ext cx="1109234" cy="554617"/>
      </dsp:txXfrm>
    </dsp:sp>
    <dsp:sp modelId="{10C2F540-A6DC-4037-8AD1-2EF4B255BA96}">
      <dsp:nvSpPr>
        <dsp:cNvPr id="0" name=""/>
        <dsp:cNvSpPr/>
      </dsp:nvSpPr>
      <dsp:spPr>
        <a:xfrm>
          <a:off x="3484950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Gerencia de Servicios</a:t>
          </a:r>
          <a:endParaRPr lang="es-VE" sz="1200" kern="1200" dirty="0"/>
        </a:p>
      </dsp:txBody>
      <dsp:txXfrm>
        <a:off x="3484950" y="1576578"/>
        <a:ext cx="1109234" cy="554617"/>
      </dsp:txXfrm>
    </dsp:sp>
    <dsp:sp modelId="{8440157E-9FC5-4098-A634-D9097D0D87FF}">
      <dsp:nvSpPr>
        <dsp:cNvPr id="0" name=""/>
        <dsp:cNvSpPr/>
      </dsp:nvSpPr>
      <dsp:spPr>
        <a:xfrm>
          <a:off x="3484950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Finanzas</a:t>
          </a:r>
          <a:endParaRPr lang="es-VE" sz="1200" kern="1200" dirty="0"/>
        </a:p>
      </dsp:txBody>
      <dsp:txXfrm>
        <a:off x="3484950" y="2364134"/>
        <a:ext cx="1109234" cy="554617"/>
      </dsp:txXfrm>
    </dsp:sp>
    <dsp:sp modelId="{665B8ABD-C31D-490E-80E2-C9884C4D5587}">
      <dsp:nvSpPr>
        <dsp:cNvPr id="0" name=""/>
        <dsp:cNvSpPr/>
      </dsp:nvSpPr>
      <dsp:spPr>
        <a:xfrm>
          <a:off x="3484950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Administración de Personal</a:t>
          </a:r>
          <a:endParaRPr lang="es-VE" sz="1200" kern="1200" dirty="0"/>
        </a:p>
      </dsp:txBody>
      <dsp:txXfrm>
        <a:off x="3484950" y="3151691"/>
        <a:ext cx="1109234" cy="554617"/>
      </dsp:txXfrm>
    </dsp:sp>
    <dsp:sp modelId="{87F62BAF-F57F-440C-8281-34768FA04509}">
      <dsp:nvSpPr>
        <dsp:cNvPr id="0" name=""/>
        <dsp:cNvSpPr/>
      </dsp:nvSpPr>
      <dsp:spPr>
        <a:xfrm>
          <a:off x="3484950" y="3939247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Técnicas Gerenciales</a:t>
          </a:r>
          <a:endParaRPr lang="es-VE" sz="1200" kern="1200" dirty="0"/>
        </a:p>
      </dsp:txBody>
      <dsp:txXfrm>
        <a:off x="3484950" y="3939247"/>
        <a:ext cx="1109234" cy="554617"/>
      </dsp:txXfrm>
    </dsp:sp>
    <dsp:sp modelId="{01445A19-5382-4D21-BBDD-5DA9D1BABB58}">
      <dsp:nvSpPr>
        <dsp:cNvPr id="0" name=""/>
        <dsp:cNvSpPr/>
      </dsp:nvSpPr>
      <dsp:spPr>
        <a:xfrm>
          <a:off x="3484950" y="472680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Gestión del Conocimiento</a:t>
          </a:r>
          <a:endParaRPr lang="es-VE" sz="1200" kern="1200" dirty="0"/>
        </a:p>
      </dsp:txBody>
      <dsp:txXfrm>
        <a:off x="3484950" y="4726804"/>
        <a:ext cx="1109234" cy="554617"/>
      </dsp:txXfrm>
    </dsp:sp>
    <dsp:sp modelId="{56565CB1-DF50-48DD-8530-022D31C6DBA3}">
      <dsp:nvSpPr>
        <dsp:cNvPr id="0" name=""/>
        <dsp:cNvSpPr/>
      </dsp:nvSpPr>
      <dsp:spPr>
        <a:xfrm>
          <a:off x="3484950" y="551436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Modelos de Competencia</a:t>
          </a:r>
          <a:endParaRPr lang="es-VE" sz="1200" kern="1200" dirty="0"/>
        </a:p>
      </dsp:txBody>
      <dsp:txXfrm>
        <a:off x="3484950" y="5514361"/>
        <a:ext cx="1109234" cy="554617"/>
      </dsp:txXfrm>
    </dsp:sp>
    <dsp:sp modelId="{6BAC8EFE-699F-4FF7-BE21-76DD5716916E}">
      <dsp:nvSpPr>
        <dsp:cNvPr id="0" name=""/>
        <dsp:cNvSpPr/>
      </dsp:nvSpPr>
      <dsp:spPr>
        <a:xfrm>
          <a:off x="4549815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Ingeniería de Métodos</a:t>
          </a:r>
          <a:endParaRPr lang="es-VE" sz="1200" kern="1200" dirty="0"/>
        </a:p>
      </dsp:txBody>
      <dsp:txXfrm>
        <a:off x="4549815" y="789021"/>
        <a:ext cx="1109234" cy="554617"/>
      </dsp:txXfrm>
    </dsp:sp>
    <dsp:sp modelId="{2A04F06D-9FB6-4AC9-811B-F9222B1DE22A}">
      <dsp:nvSpPr>
        <dsp:cNvPr id="0" name=""/>
        <dsp:cNvSpPr/>
      </dsp:nvSpPr>
      <dsp:spPr>
        <a:xfrm>
          <a:off x="4827123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Métodos Industriales</a:t>
          </a:r>
          <a:endParaRPr lang="es-VE" sz="1200" kern="1200" dirty="0"/>
        </a:p>
      </dsp:txBody>
      <dsp:txXfrm>
        <a:off x="4827123" y="1576578"/>
        <a:ext cx="1109234" cy="554617"/>
      </dsp:txXfrm>
    </dsp:sp>
    <dsp:sp modelId="{061C0823-B5DD-4AAC-B55C-DCBDD1E21494}">
      <dsp:nvSpPr>
        <dsp:cNvPr id="0" name=""/>
        <dsp:cNvSpPr/>
      </dsp:nvSpPr>
      <dsp:spPr>
        <a:xfrm>
          <a:off x="4827123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Estudios de Tiempo y Movimiento</a:t>
          </a:r>
          <a:endParaRPr lang="es-VE" sz="1200" kern="1200" dirty="0"/>
        </a:p>
      </dsp:txBody>
      <dsp:txXfrm>
        <a:off x="4827123" y="2364134"/>
        <a:ext cx="1109234" cy="554617"/>
      </dsp:txXfrm>
    </dsp:sp>
    <dsp:sp modelId="{D9A1E189-6DE0-4277-9A96-F562A79F10DA}">
      <dsp:nvSpPr>
        <dsp:cNvPr id="0" name=""/>
        <dsp:cNvSpPr/>
      </dsp:nvSpPr>
      <dsp:spPr>
        <a:xfrm>
          <a:off x="4827123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Manejo de Materiales</a:t>
          </a:r>
          <a:endParaRPr lang="es-VE" sz="1200" kern="1200" dirty="0"/>
        </a:p>
      </dsp:txBody>
      <dsp:txXfrm>
        <a:off x="4827123" y="3151691"/>
        <a:ext cx="1109234" cy="554617"/>
      </dsp:txXfrm>
    </dsp:sp>
    <dsp:sp modelId="{70609925-9239-4E0A-ADF5-9C71262236BD}">
      <dsp:nvSpPr>
        <dsp:cNvPr id="0" name=""/>
        <dsp:cNvSpPr/>
      </dsp:nvSpPr>
      <dsp:spPr>
        <a:xfrm>
          <a:off x="5891989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Mercado</a:t>
          </a:r>
          <a:endParaRPr lang="es-VE" sz="1200" kern="1200" dirty="0"/>
        </a:p>
      </dsp:txBody>
      <dsp:txXfrm>
        <a:off x="5891989" y="789021"/>
        <a:ext cx="1109234" cy="554617"/>
      </dsp:txXfrm>
    </dsp:sp>
    <dsp:sp modelId="{95A21683-B1ED-45D2-8282-CAAB06414A81}">
      <dsp:nvSpPr>
        <dsp:cNvPr id="0" name=""/>
        <dsp:cNvSpPr/>
      </dsp:nvSpPr>
      <dsp:spPr>
        <a:xfrm>
          <a:off x="6169297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Análisis Competitivo</a:t>
          </a:r>
          <a:endParaRPr lang="es-VE" sz="1200" kern="1200" dirty="0"/>
        </a:p>
      </dsp:txBody>
      <dsp:txXfrm>
        <a:off x="6169297" y="1576578"/>
        <a:ext cx="1109234" cy="554617"/>
      </dsp:txXfrm>
    </dsp:sp>
    <dsp:sp modelId="{051A2E9C-0128-4B0A-9E1F-E031FDCA6C8C}">
      <dsp:nvSpPr>
        <dsp:cNvPr id="0" name=""/>
        <dsp:cNvSpPr/>
      </dsp:nvSpPr>
      <dsp:spPr>
        <a:xfrm>
          <a:off x="6169297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Gerencia de Productos</a:t>
          </a:r>
          <a:endParaRPr lang="es-VE" sz="1200" kern="1200" dirty="0"/>
        </a:p>
      </dsp:txBody>
      <dsp:txXfrm>
        <a:off x="6169297" y="2364134"/>
        <a:ext cx="1109234" cy="554617"/>
      </dsp:txXfrm>
    </dsp:sp>
    <dsp:sp modelId="{CD4D5379-AD6C-4FDC-9D79-2A7A679E18FA}">
      <dsp:nvSpPr>
        <dsp:cNvPr id="0" name=""/>
        <dsp:cNvSpPr/>
      </dsp:nvSpPr>
      <dsp:spPr>
        <a:xfrm>
          <a:off x="6169297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Planificación de Ventas</a:t>
          </a:r>
          <a:endParaRPr lang="es-VE" sz="1200" kern="1200" dirty="0"/>
        </a:p>
      </dsp:txBody>
      <dsp:txXfrm>
        <a:off x="6169297" y="3151691"/>
        <a:ext cx="1109234" cy="554617"/>
      </dsp:txXfrm>
    </dsp:sp>
    <dsp:sp modelId="{1B895E6F-CAD1-42C4-8BDF-D592ECD22741}">
      <dsp:nvSpPr>
        <dsp:cNvPr id="0" name=""/>
        <dsp:cNvSpPr/>
      </dsp:nvSpPr>
      <dsp:spPr>
        <a:xfrm>
          <a:off x="6169297" y="3939247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Franquicias</a:t>
          </a:r>
          <a:endParaRPr lang="es-VE" sz="1200" kern="1200" dirty="0"/>
        </a:p>
      </dsp:txBody>
      <dsp:txXfrm>
        <a:off x="6169297" y="3939247"/>
        <a:ext cx="1109234" cy="554617"/>
      </dsp:txXfrm>
    </dsp:sp>
    <dsp:sp modelId="{B3D1B6CF-3916-4B08-87DE-770265E5773E}">
      <dsp:nvSpPr>
        <dsp:cNvPr id="0" name=""/>
        <dsp:cNvSpPr/>
      </dsp:nvSpPr>
      <dsp:spPr>
        <a:xfrm>
          <a:off x="6169297" y="472680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Mercadeo</a:t>
          </a:r>
          <a:endParaRPr lang="es-VE" sz="1200" kern="1200" dirty="0"/>
        </a:p>
      </dsp:txBody>
      <dsp:txXfrm>
        <a:off x="6169297" y="4726804"/>
        <a:ext cx="1109234" cy="554617"/>
      </dsp:txXfrm>
    </dsp:sp>
    <dsp:sp modelId="{CC1569E6-DAC1-4BFA-866E-F2F494E3B1E7}">
      <dsp:nvSpPr>
        <dsp:cNvPr id="0" name=""/>
        <dsp:cNvSpPr/>
      </dsp:nvSpPr>
      <dsp:spPr>
        <a:xfrm>
          <a:off x="7234163" y="789021"/>
          <a:ext cx="1109234" cy="55461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Logística</a:t>
          </a:r>
          <a:endParaRPr lang="es-VE" sz="1200" kern="1200" dirty="0"/>
        </a:p>
      </dsp:txBody>
      <dsp:txXfrm>
        <a:off x="7234163" y="789021"/>
        <a:ext cx="1109234" cy="554617"/>
      </dsp:txXfrm>
    </dsp:sp>
    <dsp:sp modelId="{CA81B43A-B281-41B1-82D2-0A3B8F4D597D}">
      <dsp:nvSpPr>
        <dsp:cNvPr id="0" name=""/>
        <dsp:cNvSpPr/>
      </dsp:nvSpPr>
      <dsp:spPr>
        <a:xfrm>
          <a:off x="7511471" y="1576578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Compras</a:t>
          </a:r>
          <a:endParaRPr lang="es-VE" sz="1200" kern="1200" dirty="0"/>
        </a:p>
      </dsp:txBody>
      <dsp:txXfrm>
        <a:off x="7511471" y="1576578"/>
        <a:ext cx="1109234" cy="554617"/>
      </dsp:txXfrm>
    </dsp:sp>
    <dsp:sp modelId="{F1E6EB3B-35B8-431E-A03C-CE6C5870227C}">
      <dsp:nvSpPr>
        <dsp:cNvPr id="0" name=""/>
        <dsp:cNvSpPr/>
      </dsp:nvSpPr>
      <dsp:spPr>
        <a:xfrm>
          <a:off x="7511471" y="2364134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Almacén y Control de Inventario</a:t>
          </a:r>
          <a:endParaRPr lang="es-VE" sz="1200" kern="1200" dirty="0"/>
        </a:p>
      </dsp:txBody>
      <dsp:txXfrm>
        <a:off x="7511471" y="2364134"/>
        <a:ext cx="1109234" cy="554617"/>
      </dsp:txXfrm>
    </dsp:sp>
    <dsp:sp modelId="{A4D94494-F54B-43B9-9F2F-E9B8D9216B6B}">
      <dsp:nvSpPr>
        <dsp:cNvPr id="0" name=""/>
        <dsp:cNvSpPr/>
      </dsp:nvSpPr>
      <dsp:spPr>
        <a:xfrm>
          <a:off x="7511471" y="3151691"/>
          <a:ext cx="1109234" cy="554617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1200" kern="1200" dirty="0" smtClean="0"/>
            <a:t>Distribución</a:t>
          </a:r>
          <a:endParaRPr lang="es-VE" sz="1200" kern="1200" dirty="0"/>
        </a:p>
      </dsp:txBody>
      <dsp:txXfrm>
        <a:off x="7511471" y="3151691"/>
        <a:ext cx="1109234" cy="554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D555-73FA-4338-948E-6A8F1D3B2CA9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8CE3-A906-4EAC-B685-1B63A0EE51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44899660"/>
              </p:ext>
            </p:extLst>
          </p:nvPr>
        </p:nvGraphicFramePr>
        <p:xfrm>
          <a:off x="285720" y="1000108"/>
          <a:ext cx="8715436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643174" y="357166"/>
            <a:ext cx="3783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b="1" dirty="0" smtClean="0"/>
              <a:t>Líneas de Investigación Ingeniería Química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00571886"/>
              </p:ext>
            </p:extLst>
          </p:nvPr>
        </p:nvGraphicFramePr>
        <p:xfrm>
          <a:off x="285720" y="857232"/>
          <a:ext cx="871543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488" y="357166"/>
            <a:ext cx="3258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Líneas de Investigación Arquitectura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260648"/>
          <a:ext cx="8715436" cy="64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23528" y="260648"/>
            <a:ext cx="34355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b="1" dirty="0" smtClean="0"/>
              <a:t>Líneas de Investigación Ingeniería Civil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1000108"/>
          <a:ext cx="860676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643174" y="357166"/>
            <a:ext cx="3798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b="1" dirty="0" smtClean="0"/>
              <a:t>Líneas de Investigación Ingeniería Eléctrica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19818503"/>
              </p:ext>
            </p:extLst>
          </p:nvPr>
        </p:nvGraphicFramePr>
        <p:xfrm>
          <a:off x="285720" y="857232"/>
          <a:ext cx="871543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488" y="357166"/>
            <a:ext cx="4016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Líneas de Investigación Ingeniería Electrónica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92555748"/>
              </p:ext>
            </p:extLst>
          </p:nvPr>
        </p:nvGraphicFramePr>
        <p:xfrm>
          <a:off x="125084" y="1772816"/>
          <a:ext cx="900115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699792" y="836712"/>
            <a:ext cx="4346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algn="ctr">
              <a:defRPr sz="1600" b="1"/>
            </a:lvl1pPr>
          </a:lstStyle>
          <a:p>
            <a:r>
              <a:rPr lang="es-VE" dirty="0"/>
              <a:t>Líneas de Investigación de Ingeniería de Sistemas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85720" y="857232"/>
          <a:ext cx="871543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85918" y="357166"/>
            <a:ext cx="5537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VE" sz="1600" b="1" dirty="0" smtClean="0"/>
              <a:t>Líneas de Investigación Ingeniería de Mantenimiento Mecánico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853023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5796136" y="188640"/>
            <a:ext cx="2098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 Industrial</a:t>
            </a:r>
            <a:endParaRPr lang="es-V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836</Words>
  <Application>Microsoft Office PowerPoint</Application>
  <PresentationFormat>Presentación en pantalla (4:3)</PresentationFormat>
  <Paragraphs>260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Ext Porlamar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Alarcon</dc:creator>
  <cp:lastModifiedBy>Jose D Nofearenix</cp:lastModifiedBy>
  <cp:revision>99</cp:revision>
  <dcterms:created xsi:type="dcterms:W3CDTF">2009-02-26T14:20:05Z</dcterms:created>
  <dcterms:modified xsi:type="dcterms:W3CDTF">2013-09-20T14:05:19Z</dcterms:modified>
</cp:coreProperties>
</file>